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Default Extension="jpe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/Relationships>
</file>

<file path=ppt/presentation.xml><?xml version="1.0" encoding="utf-8"?>
<p:presentation xmlns:p="http://schemas.openxmlformats.org/presentationml/2006/main" xmlns:r="http://schemas.openxmlformats.org/officeDocument/2006/relationships" xmlns:a="http://schemas.openxmlformats.org/drawingml/2006/main" saveSubsetFonts="1">
  <p:sldMasterIdLst>
    <p:sldMasterId id="2147483648" r:id="rId1"/>
  </p:sldMasterIdLst>
  <p:notesMasterIdLst>
    <p:notesMasterId r:id="rId2"/>
  </p:notesMasterIdLst>
  <p:sldIdLst>
    <p:sldId id="256" r:id="rId3"/>
    <p:sldId id="258" r:id="rId4"/>
    <p:sldId id="259" r:id="rId5"/>
    <p:sldId id="260" r:id="rId6"/>
    <p:sldId id="261" r:id="rId7"/>
    <p:sldId id="262" r:id="rId8"/>
  </p:sldIdLst>
  <p:sldSz type="screen4x3" cy="6858000" cx="9144000"/>
  <p:notesSz cx="6858000" cy="9144000"/>
  <p:defaultTextStyle>
    <a:defPPr>
      <a:defRPr lang="zh-CN"/>
    </a:defPPr>
    <a:lvl1pPr algn="l" defTabSz="914400" eaLnBrk="1" hangingPunct="1" latinLnBrk="0" marL="0" rtl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p="http://schemas.openxmlformats.org/presentationml/2006/main" xmlns:r="http://schemas.openxmlformats.org/officeDocument/2006/relationships" xmlns:a="http://schemas.openxmlformats.org/drawing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p="http://schemas.openxmlformats.org/presentationml/2006/main" xmlns:r="http://schemas.openxmlformats.org/officeDocument/2006/relationships" xmlns:a="http://schemas.openxmlformats.org/drawing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446" y="108"/>
      </p:cViewPr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tableStyles" Target="tableStyles.xml"/><Relationship Id="rId10" Type="http://schemas.openxmlformats.org/officeDocument/2006/relationships/presProps" Target="presProps.xml"/><Relationship Id="rId11" Type="http://schemas.openxmlformats.org/officeDocument/2006/relationships/viewProps" Target="viewProps.xml"/><Relationship Id="rId12" Type="http://schemas.openxmlformats.org/officeDocument/2006/relationships/theme" Target="theme/theme1.xml"/></Relationships>
</file>

<file path=ppt/notesMasters/_rels/notesMaster1.xml.rels><?xml version="1.0" encoding="UTF-8" standalone="yes"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</p:bgPr>
    </p:bg>
    <p:spTree>
      <p:nvGrpSpPr>
        <p:cNvPr id="2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643" name="Rectangle 4"/>
          <p:cNvSpPr>
            <a:spLocks noChangeAspect="1" noRot="1" noGrp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/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t" anchorCtr="0" bIns="45745" compatLnSpc="1" lIns="91492" numCol="1" rIns="91492" tIns="45745" vert="horz" wrap="square">
            <a:prstTxWarp prst="textNoShape"/>
          </a:bodyPr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64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64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/>
          <a:noFill/>
          <a:ln w="9525">
            <a:noFill/>
            <a:miter lim="800000"/>
            <a:headEnd/>
            <a:tailEnd/>
          </a:ln>
          <a:effectLst/>
        </p:spPr>
        <p:txBody>
          <a:bodyPr anchor="b" anchorCtr="0" bIns="45745" compatLnSpc="1" lIns="91492" numCol="1" rIns="91492" tIns="45745" vert="horz" wrap="square">
            <a:prstTxWarp prst="textNoShape"/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notesStyle>
    <a:lvl1pPr algn="l" fontAlgn="base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algn="l" fontAlgn="base" marL="4572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algn="l" fontAlgn="base" marL="9144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algn="l" fontAlgn="base" marL="13716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algn="l" fontAlgn="base" marL="1828800" rtl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algn="l" defTabSz="914400" eaLnBrk="1" hangingPunct="1" latinLnBrk="0" marL="2286000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">
  <p:cSld name="Title Slide">
    <p:spTree>
      <p:nvGrpSpPr>
        <p:cNvPr id="1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algn="ctr" indent="0" marL="0">
              <a:buNone/>
              <a:defRPr sz="2400"/>
            </a:lvl1pPr>
            <a:lvl2pPr algn="ctr" indent="0" marL="457200">
              <a:buNone/>
              <a:defRPr sz="2000"/>
            </a:lvl2pPr>
            <a:lvl3pPr algn="ctr" indent="0" marL="914400">
              <a:buNone/>
              <a:defRPr sz="1800"/>
            </a:lvl3pPr>
            <a:lvl4pPr algn="ctr" indent="0" marL="1371600">
              <a:buNone/>
              <a:defRPr sz="1600"/>
            </a:lvl4pPr>
            <a:lvl5pPr algn="ctr" indent="0" marL="1828800">
              <a:buNone/>
              <a:defRPr sz="1600"/>
            </a:lvl5pPr>
            <a:lvl6pPr algn="ctr" indent="0" marL="2286000">
              <a:buNone/>
              <a:defRPr sz="1600"/>
            </a:lvl6pPr>
            <a:lvl7pPr algn="ctr" indent="0" marL="2743200">
              <a:buNone/>
              <a:defRPr sz="1600"/>
            </a:lvl7pPr>
            <a:lvl8pPr algn="ctr" indent="0" marL="3200400">
              <a:buNone/>
              <a:defRPr sz="1600"/>
            </a:lvl8pPr>
            <a:lvl9pPr algn="ctr" indent="0" marL="3657600">
              <a:buNone/>
              <a:defRPr sz="1600"/>
            </a:lvl9pPr>
          </a:lstStyle>
          <a:p>
            <a:r>
              <a:rPr altLang="zh-CN" lang="en-US" smtClean="0"/>
              <a:t>Click to edit Master subtitle style</a:t>
            </a:r>
            <a:endParaRPr dirty="0" lang="en-US"/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x">
  <p:cSld name="Title and Vertical Text">
    <p:spTree>
      <p:nvGrpSpPr>
        <p:cNvPr id="2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9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10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1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2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vertTitleAndTx">
  <p:cSld name="Vertical Title and Text">
    <p:spTree>
      <p:nvGrpSpPr>
        <p:cNvPr id="17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98" name="Content Placeholder 2"/>
          <p:cNvSpPr>
            <a:spLocks noGrp="1"/>
          </p:cNvSpPr>
          <p:nvPr>
            <p:ph idx="1"/>
          </p:nvPr>
        </p:nvSpPr>
        <p:spPr/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9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secHead">
  <p:cSld name="Section Header">
    <p:spTree>
      <p:nvGrpSpPr>
        <p:cNvPr id="2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4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indent="0" marL="0">
              <a:buNone/>
              <a:defRPr sz="2400">
                <a:solidFill>
                  <a:schemeClr val="tx1"/>
                </a:solidFill>
              </a:defRPr>
            </a:lvl1pPr>
            <a:lvl2pPr indent="0" marL="45720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indent="0" marL="91440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indent="0" marL="1371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indent="0" marL="18288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indent="0" marL="22860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indent="0" marL="27432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indent="0" marL="32004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indent="0" marL="365760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1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1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1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Obj">
  <p:cSld name="Two Content">
    <p:spTree>
      <p:nvGrpSpPr>
        <p:cNvPr id="2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19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0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2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2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woTxTwoObj">
  <p:cSld name="Comparison">
    <p:spTree>
      <p:nvGrpSpPr>
        <p:cNvPr id="23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25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6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7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indent="0" marL="0">
              <a:buNone/>
              <a:defRPr b="1" sz="2400"/>
            </a:lvl1pPr>
            <a:lvl2pPr indent="0" marL="457200">
              <a:buNone/>
              <a:defRPr b="1" sz="2000"/>
            </a:lvl2pPr>
            <a:lvl3pPr indent="0" marL="914400">
              <a:buNone/>
              <a:defRPr b="1" sz="1800"/>
            </a:lvl3pPr>
            <a:lvl4pPr indent="0" marL="1371600">
              <a:buNone/>
              <a:defRPr b="1" sz="1600"/>
            </a:lvl4pPr>
            <a:lvl5pPr indent="0" marL="1828800">
              <a:buNone/>
              <a:defRPr b="1" sz="1600"/>
            </a:lvl5pPr>
            <a:lvl6pPr indent="0" marL="2286000">
              <a:buNone/>
              <a:defRPr b="1" sz="1600"/>
            </a:lvl6pPr>
            <a:lvl7pPr indent="0" marL="2743200">
              <a:buNone/>
              <a:defRPr b="1" sz="1600"/>
            </a:lvl7pPr>
            <a:lvl8pPr indent="0" marL="3200400">
              <a:buNone/>
              <a:defRPr b="1" sz="1600"/>
            </a:lvl8pPr>
            <a:lvl9pPr indent="0" marL="3657600">
              <a:buNone/>
              <a:defRPr b="1" sz="16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28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29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0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1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titleOnly">
  <p:cSld name="Title Only">
    <p:spTree>
      <p:nvGrpSpPr>
        <p:cNvPr id="16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Title 1"/>
          <p:cNvSpPr>
            <a:spLocks noGrp="1"/>
          </p:cNvSpPr>
          <p:nvPr>
            <p:ph type="title"/>
          </p:nvPr>
        </p:nvSpPr>
        <p:spPr/>
        <p:txBody>
          <a:bodyPr/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89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90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591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blank">
  <p:cSld name="Blank">
    <p:spTree>
      <p:nvGrpSpPr>
        <p:cNvPr id="24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3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Tx">
  <p:cSld name="Content with Caption">
    <p:spTree>
      <p:nvGrpSpPr>
        <p:cNvPr id="2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5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36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637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38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39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40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picTx">
  <p:cSld name="Picture with Caption">
    <p:spTree>
      <p:nvGrpSpPr>
        <p:cNvPr id="1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603" name="Picture Placeholder 2"/>
          <p:cNvSpPr>
            <a:spLocks noChangeAspect="1"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indent="0" marL="0">
              <a:buNone/>
              <a:defRPr sz="3200"/>
            </a:lvl1pPr>
            <a:lvl2pPr indent="0" marL="457200">
              <a:buNone/>
              <a:defRPr sz="2800"/>
            </a:lvl2pPr>
            <a:lvl3pPr indent="0" marL="914400">
              <a:buNone/>
              <a:defRPr sz="2400"/>
            </a:lvl3pPr>
            <a:lvl4pPr indent="0" marL="1371600">
              <a:buNone/>
              <a:defRPr sz="2000"/>
            </a:lvl4pPr>
            <a:lvl5pPr indent="0" marL="1828800">
              <a:buNone/>
              <a:defRPr sz="2000"/>
            </a:lvl5pPr>
            <a:lvl6pPr indent="0" marL="2286000">
              <a:buNone/>
              <a:defRPr sz="2000"/>
            </a:lvl6pPr>
            <a:lvl7pPr indent="0" marL="2743200">
              <a:buNone/>
              <a:defRPr sz="2000"/>
            </a:lvl7pPr>
            <a:lvl8pPr indent="0" marL="3200400">
              <a:buNone/>
              <a:defRPr sz="2000"/>
            </a:lvl8pPr>
            <a:lvl9pPr indent="0" marL="3657600">
              <a:buNone/>
              <a:defRPr sz="2000"/>
            </a:lvl9pPr>
          </a:lstStyle>
          <a:p>
            <a:r>
              <a:rPr altLang="zh-CN" lang="en-US" smtClean="0"/>
              <a:t>Click icon to add picture</a:t>
            </a:r>
            <a:endParaRPr dirty="0" lang="en-US"/>
          </a:p>
        </p:txBody>
      </p:sp>
      <p:sp>
        <p:nvSpPr>
          <p:cNvPr id="104860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indent="0" marL="0">
              <a:buNone/>
              <a:defRPr sz="1600"/>
            </a:lvl1pPr>
            <a:lvl2pPr indent="0" marL="457200">
              <a:buNone/>
              <a:defRPr sz="1400"/>
            </a:lvl2pPr>
            <a:lvl3pPr indent="0" marL="914400">
              <a:buNone/>
              <a:defRPr sz="1200"/>
            </a:lvl3pPr>
            <a:lvl4pPr indent="0" marL="1371600">
              <a:buNone/>
              <a:defRPr sz="1000"/>
            </a:lvl4pPr>
            <a:lvl5pPr indent="0" marL="1828800">
              <a:buNone/>
              <a:defRPr sz="1000"/>
            </a:lvl5pPr>
            <a:lvl6pPr indent="0" marL="2286000">
              <a:buNone/>
              <a:defRPr sz="1000"/>
            </a:lvl6pPr>
            <a:lvl7pPr indent="0" marL="2743200">
              <a:buNone/>
              <a:defRPr sz="1000"/>
            </a:lvl7pPr>
            <a:lvl8pPr indent="0" marL="3200400">
              <a:buNone/>
              <a:defRPr sz="1000"/>
            </a:lvl8pPr>
            <a:lvl9pPr indent="0" marL="3657600">
              <a:buNone/>
              <a:defRPr sz="1000"/>
            </a:lvl9pPr>
          </a:lstStyle>
          <a:p>
            <a:pPr lvl="0"/>
            <a:r>
              <a:rPr altLang="zh-CN" lang="en-US" smtClean="0"/>
              <a:t>Click to edit Master text styles</a:t>
            </a:r>
          </a:p>
        </p:txBody>
      </p:sp>
      <p:sp>
        <p:nvSpPr>
          <p:cNvPr id="104860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60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endParaRPr altLang="en-US" lang="zh-CN"/>
          </a:p>
        </p:txBody>
      </p:sp>
      <p:sp>
        <p:nvSpPr>
          <p:cNvPr id="104860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/>
        </p:spPr>
        <p:txBody>
          <a:bodyPr anchor="ctr" bIns="45720" lIns="91440" rIns="91440" rtlCol="0" tIns="45720" vert="horz">
            <a:normAutofit/>
          </a:bodyPr>
          <a:p>
            <a:r>
              <a:rPr altLang="zh-CN" lang="en-US" smtClean="0"/>
              <a:t>Click to edit Master title style</a:t>
            </a:r>
            <a:endParaRPr dirty="0" lang="en-US"/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/>
        </p:spPr>
        <p:txBody>
          <a:bodyPr bIns="45720" lIns="91440" rIns="91440" rtlCol="0" tIns="45720" vert="horz">
            <a:normAutofit/>
          </a:bodyPr>
          <a:p>
            <a:pPr lvl="0"/>
            <a:r>
              <a:rPr altLang="zh-CN" lang="en-US" smtClean="0"/>
              <a:t>Click to edit Master text styles</a:t>
            </a:r>
          </a:p>
          <a:p>
            <a:pPr lvl="1"/>
            <a:r>
              <a:rPr altLang="zh-CN" lang="en-US" smtClean="0"/>
              <a:t>Second level</a:t>
            </a:r>
          </a:p>
          <a:p>
            <a:pPr lvl="2"/>
            <a:r>
              <a:rPr altLang="zh-CN" lang="en-US" smtClean="0"/>
              <a:t>Third level</a:t>
            </a:r>
          </a:p>
          <a:p>
            <a:pPr lvl="3"/>
            <a:r>
              <a:rPr altLang="zh-CN" lang="en-US" smtClean="0"/>
              <a:t>Fourth level</a:t>
            </a:r>
          </a:p>
          <a:p>
            <a:pPr lvl="4"/>
            <a:r>
              <a:rPr altLang="zh-CN" lang="en-US" smtClean="0"/>
              <a:t>Fifth level</a:t>
            </a:r>
            <a:endParaRPr dirty="0" lang="en-US"/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C1078-46ED-40F9-8930-935BAD7C2B02}" type="datetimeFigureOut">
              <a:rPr altLang="en-US" lang="zh-CN" smtClean="0"/>
              <a:t>2015/5/12</a:t>
            </a:fld>
            <a:endParaRPr altLang="en-US" lang="zh-CN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/>
        </p:spPr>
        <p:txBody>
          <a:bodyPr anchor="ctr" bIns="45720" lIns="91440" rIns="91440" rtlCol="0" tIns="45720" vert="horz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altLang="en-US" lang="zh-CN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/>
        </p:spPr>
        <p:txBody>
          <a:bodyPr anchor="ctr" bIns="45720" lIns="91440" rIns="91440" rtlCol="0" tIns="45720" vert="horz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B52ADC-5BFA-4FBD-BEE2-16096B7F4166}" type="slidenum">
              <a:rPr altLang="en-US" lang="zh-CN" smtClean="0"/>
              <a:t>‹#›</a:t>
            </a:fld>
            <a:endParaRPr altLang="en-US" lang="zh-CN"/>
          </a:p>
        </p:txBody>
      </p:sp>
    </p:spTree>
  </p:cSld>
  <p:clrMap accent1="accent1" accent2="accent2" accent3="accent3" accent4="accent4" accent5="accent5" accent6="accent6" bg1="lt1" bg2="lt2" tx1="dk1" tx2="dk2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eaLnBrk="1" hangingPunct="1" latinLnBrk="0" rtl="0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914400" eaLnBrk="1" hangingPunct="1" indent="-228600" latinLnBrk="0" marL="228600" rtl="0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indent="-228600" latinLnBrk="0" marL="685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indent="-228600" latinLnBrk="0" marL="1143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indent="-228600" latinLnBrk="0" marL="1600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indent="-228600" latinLnBrk="0" marL="20574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indent="-228600" latinLnBrk="0" marL="25146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indent="-228600" latinLnBrk="0" marL="29718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indent="-228600" latinLnBrk="0" marL="34290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indent="-228600" latinLnBrk="0" marL="3886200" rtl="0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914400" eaLnBrk="1" hangingPunct="1" latinLnBrk="0" marL="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algn="l" defTabSz="914400" eaLnBrk="1" hangingPunct="1" latinLnBrk="0" marL="457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algn="l" defTabSz="914400" eaLnBrk="1" hangingPunct="1" latinLnBrk="0" marL="914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algn="l" defTabSz="914400" eaLnBrk="1" hangingPunct="1" latinLnBrk="0" marL="1371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algn="l" defTabSz="914400" eaLnBrk="1" hangingPunct="1" latinLnBrk="0" marL="18288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algn="l" defTabSz="914400" eaLnBrk="1" hangingPunct="1" latinLnBrk="0" marL="22860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algn="l" defTabSz="914400" eaLnBrk="1" hangingPunct="1" latinLnBrk="0" marL="27432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algn="l" defTabSz="914400" eaLnBrk="1" hangingPunct="1" latinLnBrk="0" marL="32004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algn="l" defTabSz="914400" eaLnBrk="1" hangingPunct="1" latinLnBrk="0" marL="3657600" rtl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image" Target="../media/image2.jpeg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image" Target="../media/image3.jpeg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image" Target="../media/image4.jpeg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5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889771" y="0"/>
            <a:ext cx="5364457" cy="6858000"/>
          </a:xfrm>
          <a:prstGeom prst="rect"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8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57094" y="0"/>
            <a:ext cx="6229811" cy="6858000"/>
          </a:xfrm>
          <a:prstGeom prst="rect"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29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198497" y="0"/>
            <a:ext cx="4747005" cy="6858000"/>
          </a:xfrm>
          <a:prstGeom prst="rect"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0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1486349" y="0"/>
            <a:ext cx="6171302" cy="6858000"/>
          </a:xfrm>
          <a:prstGeom prst="rect"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6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2213476" y="0"/>
            <a:ext cx="4717047" cy="6857999"/>
          </a:xfrm>
          <a:prstGeom prst="rect"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32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7" name=""/>
          <p:cNvPicPr>
            <a:picLocks/>
          </p:cNvPicPr>
          <p:nvPr/>
        </p:nvPicPr>
        <p:blipFill>
          <a:blip xmlns:r="http://schemas.openxmlformats.org/officeDocument/2006/relationships" r:embed="rId1"/>
          <a:stretch>
            <a:fillRect/>
          </a:stretch>
        </p:blipFill>
        <p:spPr>
          <a:xfrm rot="0">
            <a:off x="925477" y="0"/>
            <a:ext cx="7293045" cy="6858000"/>
          </a:xfrm>
          <a:prstGeom prst="rect"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a="http://schemas.openxmlformats.org/drawingml/2006/main" name="Office 主题">
  <a:themeElements>
    <a:clrScheme name="Office">
      <a:dk1>
        <a:sysClr lastClr="000000" val="windowText"/>
      </a:dk1>
      <a:lt1>
        <a:sysClr lastClr="FFFFFF" val="window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algn="ctr" blurRad="57150" dir="5400000" dist="19050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Properties xmlns="http://schemas.openxmlformats.org/officeDocument/2006/extended-properties">
  <Application>WPS Office</Application>
  <ScaleCrop>0</ScaleCrop>
  <LinksUpToDate>0</LinksUpToDate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:creator>SM-J410F</dc:creator>
  <dcterms:created xsi:type="dcterms:W3CDTF">2015-05-12T07:30:45Z</dcterms:created>
  <dcterms:modified xsi:type="dcterms:W3CDTF">2020-05-08T07:06:49Z</dcterms:modified>
</cp:coreProperties>
</file>