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6" r:id="rId3"/>
    <p:sldId id="259" r:id="rId4"/>
    <p:sldId id="260" r:id="rId5"/>
    <p:sldId id="261" r:id="rId6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tableStyles" Target="tableStyles.xml"/><Relationship Id="rId8" Type="http://schemas.openxmlformats.org/officeDocument/2006/relationships/presProps" Target="presProps.xml"/><Relationship Id="rId9" Type="http://schemas.openxmlformats.org/officeDocument/2006/relationships/viewProps" Target="viewProps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3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4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5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6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7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59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8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0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4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2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5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8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0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1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32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3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59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3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2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7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8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9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4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4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3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0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0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p>
            <a:r>
              <a:rPr altLang="zh-CN" lang="en-US"/>
              <a:t>NAME:OJUMU</a:t>
            </a:r>
            <a:r>
              <a:rPr altLang="zh-CN" lang="en-US"/>
              <a:t> </a:t>
            </a:r>
            <a:r>
              <a:rPr altLang="zh-CN" lang="en-US"/>
              <a:t>JOYCE</a:t>
            </a:r>
            <a:r>
              <a:rPr altLang="zh-CN" lang="en-US"/>
              <a:t> </a:t>
            </a:r>
            <a:br>
              <a:rPr altLang="zh-CN" lang="en-US"/>
            </a:br>
            <a:r>
              <a:rPr altLang="zh-CN" lang="en-US"/>
              <a:t>MATRIC</a:t>
            </a:r>
            <a:r>
              <a:rPr altLang="zh-CN" lang="en-US"/>
              <a:t> </a:t>
            </a:r>
            <a:r>
              <a:rPr altLang="zh-CN" lang="en-US"/>
              <a:t>NO</a:t>
            </a:r>
            <a:r>
              <a:rPr altLang="zh-CN" lang="en-US"/>
              <a:t>:</a:t>
            </a:r>
            <a:r>
              <a:rPr altLang="zh-CN" lang="en-US"/>
              <a:t>1</a:t>
            </a:r>
            <a:r>
              <a:rPr altLang="zh-CN" lang="en-US"/>
              <a:t>7</a:t>
            </a:r>
            <a:r>
              <a:rPr altLang="zh-CN" lang="en-US"/>
              <a:t>/</a:t>
            </a:r>
            <a:r>
              <a:rPr altLang="zh-CN" lang="en-US"/>
              <a:t>MHS02</a:t>
            </a:r>
            <a:r>
              <a:rPr altLang="zh-CN" lang="en-US"/>
              <a:t>/</a:t>
            </a:r>
            <a:r>
              <a:rPr altLang="zh-CN" lang="en-US"/>
              <a:t>1</a:t>
            </a:r>
            <a:r>
              <a:rPr altLang="zh-CN" lang="en-US"/>
              <a:t>1</a:t>
            </a:r>
            <a:r>
              <a:rPr altLang="zh-CN" lang="en-US"/>
              <a:t>2</a:t>
            </a:r>
            <a:endParaRPr altLang="zh-CN" lang="en-US"/>
          </a:p>
        </p:txBody>
      </p:sp>
      <p:sp>
        <p:nvSpPr>
          <p:cNvPr id="1048587" name="Subtitle 2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altLang="zh-CN"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9" name="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-GB" lang="en-US"/>
              <a:t>TYPES</a:t>
            </a:r>
            <a:r>
              <a:rPr altLang="en-GB" lang="en-US"/>
              <a:t> </a:t>
            </a:r>
            <a:r>
              <a:rPr altLang="en-GB" lang="en-US"/>
              <a:t>OF</a:t>
            </a:r>
            <a:r>
              <a:rPr altLang="en-GB" lang="en-US"/>
              <a:t> </a:t>
            </a:r>
            <a:r>
              <a:rPr altLang="en-GB" lang="en-US"/>
              <a:t>ENVIRONMENT</a:t>
            </a:r>
            <a:r>
              <a:rPr altLang="en-GB" lang="en-US"/>
              <a:t> </a:t>
            </a:r>
            <a:r>
              <a:rPr altLang="en-GB" lang="en-US"/>
              <a:t> </a:t>
            </a:r>
            <a:endParaRPr lang="en-GB"/>
          </a:p>
        </p:txBody>
      </p:sp>
      <p:sp>
        <p:nvSpPr>
          <p:cNvPr id="1048650" name=""/>
          <p:cNvSpPr>
            <a:spLocks noGrp="1"/>
          </p:cNvSpPr>
          <p:nvPr>
            <p:ph idx="1"/>
          </p:nvPr>
        </p:nvSpPr>
        <p:spPr/>
        <p:txBody>
          <a:bodyPr>
            <a:normAutofit fontScale="96429" lnSpcReduction="20000"/>
          </a:bodyPr>
          <a:p>
            <a:pPr indent="0" marL="0">
              <a:buNone/>
            </a:pPr>
            <a:r>
              <a:rPr altLang="en-GB" lang="en-US"/>
              <a:t>The</a:t>
            </a:r>
            <a:r>
              <a:rPr altLang="en-GB" lang="en-US"/>
              <a:t> </a:t>
            </a:r>
            <a:r>
              <a:rPr altLang="en-GB" lang="en-US"/>
              <a:t>types</a:t>
            </a:r>
            <a:r>
              <a:rPr altLang="en-GB" lang="en-US"/>
              <a:t> </a:t>
            </a:r>
            <a:r>
              <a:rPr altLang="en-GB" lang="en-US"/>
              <a:t>of</a:t>
            </a:r>
            <a:r>
              <a:rPr altLang="en-GB" lang="en-US"/>
              <a:t> </a:t>
            </a:r>
            <a:r>
              <a:rPr altLang="en-GB" lang="en-US"/>
              <a:t>environment</a:t>
            </a:r>
            <a:r>
              <a:rPr altLang="en-GB" lang="en-US"/>
              <a:t> </a:t>
            </a:r>
            <a:r>
              <a:rPr altLang="en-GB" lang="en-US"/>
              <a:t>are</a:t>
            </a:r>
            <a:r>
              <a:rPr altLang="en-GB" lang="en-US"/>
              <a:t>:</a:t>
            </a:r>
            <a:r>
              <a:rPr lang="en-GB"/>
              <a:t>
i) Physical environment 
ii) Social environment 
iii)Biological environment 
 i) PHYSICAL ENVIRONMENT;
This is a type of human environment that includes purely physical factors. It is also considered as the non living things.
Examples are;water, radiation, waste,air,climate,housing 
</a:t>
            </a:r>
            <a:endParaRPr lang="en-GB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1" name="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-GB" lang="en-US"/>
              <a:t>SOCIAL</a:t>
            </a:r>
            <a:r>
              <a:rPr altLang="en-GB" lang="en-US"/>
              <a:t> </a:t>
            </a:r>
            <a:r>
              <a:rPr altLang="en-GB" lang="en-US"/>
              <a:t>ENVIRONMENT</a:t>
            </a:r>
            <a:r>
              <a:rPr altLang="en-GB" lang="en-US"/>
              <a:t> </a:t>
            </a:r>
            <a:endParaRPr lang="en-GB"/>
          </a:p>
        </p:txBody>
      </p:sp>
      <p:sp>
        <p:nvSpPr>
          <p:cNvPr id="1048652" name="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p>
            <a:pPr indent="0" marL="0">
              <a:buNone/>
            </a:pPr>
            <a:r>
              <a:rPr lang="en-GB"/>
              <a:t>ii</a:t>
            </a:r>
            <a:r>
              <a:rPr altLang="en-GB" lang="en-US"/>
              <a:t>)</a:t>
            </a:r>
            <a:r>
              <a:rPr altLang="en-GB" lang="en-US"/>
              <a:t>SOCIAL</a:t>
            </a:r>
            <a:r>
              <a:rPr altLang="en-GB" lang="en-US"/>
              <a:t> </a:t>
            </a:r>
            <a:r>
              <a:rPr altLang="en-GB" lang="en-US"/>
              <a:t>ENVIRONMENT</a:t>
            </a:r>
            <a:r>
              <a:rPr altLang="en-GB" lang="en-US"/>
              <a:t>:</a:t>
            </a:r>
            <a:r>
              <a:rPr lang="en-GB"/>
              <a:t>This refers to the immediate physical and social setting in which people live or in which something happens or develops.</a:t>
            </a:r>
            <a:endParaRPr lang="en-GB"/>
          </a:p>
          <a:p>
            <a:pPr indent="0" marL="0">
              <a:buNone/>
            </a:pPr>
            <a:r>
              <a:rPr lang="en-GB"/>
              <a:t>Examples are;
Customs ,culture and beliefs,habits, income, occupation, religious practices.
</a:t>
            </a:r>
            <a:endParaRPr lang="en-GB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3" name="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-GB" lang="en-US"/>
              <a:t>BIOLOGICAL</a:t>
            </a:r>
            <a:r>
              <a:rPr altLang="en-GB" lang="en-US"/>
              <a:t> </a:t>
            </a:r>
            <a:r>
              <a:rPr altLang="en-GB" lang="en-US"/>
              <a:t>ENVIRONMENT</a:t>
            </a:r>
            <a:r>
              <a:rPr altLang="en-GB" lang="en-US"/>
              <a:t> </a:t>
            </a:r>
            <a:endParaRPr lang="en-GB"/>
          </a:p>
        </p:txBody>
      </p:sp>
      <p:sp>
        <p:nvSpPr>
          <p:cNvPr id="1048654" name=""/>
          <p:cNvSpPr>
            <a:spLocks noGrp="1"/>
          </p:cNvSpPr>
          <p:nvPr>
            <p:ph idx="1"/>
          </p:nvPr>
        </p:nvSpPr>
        <p:spPr/>
        <p:txBody>
          <a:bodyPr/>
          <a:p>
            <a:pPr indent="0" marL="0">
              <a:buNone/>
            </a:pPr>
            <a:r>
              <a:rPr altLang="en-GB" lang="en-US"/>
              <a:t>i</a:t>
            </a:r>
            <a:r>
              <a:rPr lang="en-GB"/>
              <a:t>ii)BIOLOGICAL ENVIRONMENT;
 They are referred to as living organisms and are often referred to as the biotic factors.
Examples are;
Plants and animal life including bacteria,viruses, insects, rodents and animals.
</a:t>
            </a:r>
            <a:endParaRPr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terms="http://purl.org/dc/terms/" xmlns:xsi="http://www.w3.org/2001/XMLSchema-instance">
  <dcterms:created xsi:type="dcterms:W3CDTF">2015-05-12T07:30:45Z</dcterms:created>
  <dcterms:modified xsi:type="dcterms:W3CDTF">2020-05-08T22:31:26Z</dcterms:modified>
</cp:coreProperties>
</file>