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63308" y="0"/>
            <a:ext cx="4817383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2220" y="0"/>
            <a:ext cx="421956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00899" y="0"/>
            <a:ext cx="4142202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45813" y="0"/>
            <a:ext cx="525237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2020-05-10T21:13:52Z</dcterms:modified>
</cp:coreProperties>
</file>