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/>
              <a:t>NAME:OJUMU</a:t>
            </a:r>
            <a:r>
              <a:rPr altLang="zh-CN" lang="en-US"/>
              <a:t> </a:t>
            </a:r>
            <a:r>
              <a:rPr altLang="zh-CN" lang="en-US"/>
              <a:t>JOYCE</a:t>
            </a:r>
            <a:br>
              <a:rPr altLang="zh-CN" lang="en-US"/>
            </a:br>
            <a:r>
              <a:rPr altLang="zh-CN" lang="en-US"/>
              <a:t>MATRIC</a:t>
            </a:r>
            <a:r>
              <a:rPr altLang="zh-CN" lang="en-US"/>
              <a:t> </a:t>
            </a:r>
            <a:r>
              <a:rPr altLang="zh-CN" lang="en-US"/>
              <a:t>NO:</a:t>
            </a:r>
            <a:r>
              <a:rPr altLang="zh-CN" lang="en-US"/>
              <a:t>17/MHS02/112</a:t>
            </a:r>
            <a:r>
              <a:rPr altLang="zh-CN" lang="en-US"/>
              <a:t>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PRIMARY</a:t>
            </a:r>
            <a:r>
              <a:rPr altLang="en-GB" lang="en-US"/>
              <a:t> </a:t>
            </a:r>
            <a:r>
              <a:rPr altLang="en-GB" lang="en-US"/>
              <a:t>IMMUNODEFICIENCY</a:t>
            </a:r>
            <a:r>
              <a:rPr altLang="en-GB" lang="en-US"/>
              <a:t> </a:t>
            </a:r>
            <a:r>
              <a:rPr altLang="en-GB" lang="en-US"/>
              <a:t>DISORDERS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0" cy="4351338"/>
          </a:xfrm>
        </p:spPr>
        <p:txBody>
          <a:bodyPr>
            <a:normAutofit fontScale="64286" lnSpcReduction="20000"/>
          </a:bodyPr>
          <a:p>
            <a:pPr indent="0" marL="0">
              <a:buNone/>
            </a:pPr>
            <a:r>
              <a:rPr altLang="en-GB" lang="en-US"/>
              <a:t>TYPES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PRIMARY</a:t>
            </a:r>
            <a:r>
              <a:rPr altLang="en-GB" lang="en-US"/>
              <a:t> </a:t>
            </a:r>
            <a:r>
              <a:rPr altLang="en-GB" lang="en-US"/>
              <a:t>IMMUNODEFICIENCY</a:t>
            </a:r>
            <a:r>
              <a:rPr altLang="en-GB" lang="en-US"/>
              <a:t> </a:t>
            </a:r>
            <a:r>
              <a:rPr altLang="en-GB" lang="en-US"/>
              <a:t>DISORDERS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(</a:t>
            </a:r>
            <a:r>
              <a:rPr altLang="en-GB" lang="en-US"/>
              <a:t>1</a:t>
            </a:r>
            <a:r>
              <a:rPr altLang="en-GB" lang="en-US"/>
              <a:t>)</a:t>
            </a:r>
            <a:r>
              <a:rPr altLang="en-GB" lang="en-US"/>
              <a:t>AUTOIMMUNE</a:t>
            </a:r>
            <a:r>
              <a:rPr altLang="en-GB" lang="en-US"/>
              <a:t> </a:t>
            </a:r>
            <a:r>
              <a:rPr altLang="en-GB" lang="en-US"/>
              <a:t>LYMPHOPROLIFERATIVE</a:t>
            </a:r>
            <a:r>
              <a:rPr altLang="en-GB" lang="en-US"/>
              <a:t> </a:t>
            </a:r>
            <a:r>
              <a:rPr altLang="en-GB" lang="en-US"/>
              <a:t>SYNDROME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(</a:t>
            </a:r>
            <a:r>
              <a:rPr altLang="en-GB" lang="en-US"/>
              <a:t>2</a:t>
            </a:r>
            <a:r>
              <a:rPr altLang="en-GB" lang="en-US"/>
              <a:t>)</a:t>
            </a:r>
            <a:r>
              <a:rPr altLang="en-GB" lang="en-US"/>
              <a:t>X-</a:t>
            </a:r>
            <a:r>
              <a:rPr altLang="en-GB" lang="en-US"/>
              <a:t>LINKED</a:t>
            </a:r>
            <a:r>
              <a:rPr altLang="en-GB" lang="en-US"/>
              <a:t> </a:t>
            </a:r>
            <a:r>
              <a:rPr altLang="en-GB" lang="en-US"/>
              <a:t>GENE</a:t>
            </a:r>
            <a:endParaRPr lang="en-GB"/>
          </a:p>
          <a:p>
            <a:pPr indent="0" marL="0">
              <a:buNone/>
            </a:pPr>
            <a:r>
              <a:rPr altLang="en-GB" lang="en-US"/>
              <a:t>(</a:t>
            </a:r>
            <a:r>
              <a:rPr altLang="en-GB" lang="en-US"/>
              <a:t>3</a:t>
            </a:r>
            <a:r>
              <a:rPr altLang="en-GB" lang="en-US"/>
              <a:t>)</a:t>
            </a:r>
            <a:r>
              <a:rPr altLang="en-GB" lang="en-US"/>
              <a:t>CONGENITAL</a:t>
            </a:r>
            <a:r>
              <a:rPr altLang="en-GB" lang="en-US"/>
              <a:t> </a:t>
            </a:r>
            <a:r>
              <a:rPr altLang="en-GB" lang="en-US"/>
              <a:t>NEUTROPENIA</a:t>
            </a:r>
            <a:r>
              <a:rPr altLang="en-GB" lang="en-US"/>
              <a:t> </a:t>
            </a:r>
            <a:r>
              <a:rPr altLang="en-GB" lang="en-US"/>
              <a:t>SYNDROME</a:t>
            </a:r>
            <a:endParaRPr lang="en-GB"/>
          </a:p>
          <a:p>
            <a:pPr indent="0" marL="0">
              <a:buNone/>
            </a:pPr>
            <a:r>
              <a:rPr altLang="en-GB" lang="en-US"/>
              <a:t>(</a:t>
            </a:r>
            <a:r>
              <a:rPr altLang="en-GB" lang="en-US"/>
              <a:t>4</a:t>
            </a:r>
            <a:r>
              <a:rPr altLang="en-GB" lang="en-US"/>
              <a:t>)</a:t>
            </a:r>
            <a:r>
              <a:rPr altLang="en-GB" lang="en-US"/>
              <a:t>DiGEORGE</a:t>
            </a:r>
            <a:r>
              <a:rPr altLang="en-GB" lang="en-US"/>
              <a:t> </a:t>
            </a:r>
            <a:r>
              <a:rPr altLang="en-GB" lang="en-US"/>
              <a:t>SYNDROME</a:t>
            </a:r>
            <a:endParaRPr lang="en-GB"/>
          </a:p>
          <a:p>
            <a:pPr indent="0" marL="0">
              <a:buNone/>
            </a:pPr>
            <a:r>
              <a:rPr altLang="en-GB" lang="en-US"/>
              <a:t>(</a:t>
            </a:r>
            <a:r>
              <a:rPr altLang="en-GB" lang="en-US"/>
              <a:t>5</a:t>
            </a:r>
            <a:r>
              <a:rPr altLang="en-GB" lang="en-US"/>
              <a:t>)</a:t>
            </a:r>
            <a:r>
              <a:rPr altLang="en-GB" lang="en-US"/>
              <a:t>ATAXIA-TELANGIECTASIA</a:t>
            </a:r>
            <a:endParaRPr lang="en-GB"/>
          </a:p>
          <a:p>
            <a:pPr indent="0" marL="0">
              <a:buNone/>
            </a:pP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XPLANATION</a:t>
            </a:r>
            <a:r>
              <a:rPr altLang="en-GB" lang="en-US"/>
              <a:t> </a:t>
            </a:r>
            <a:r>
              <a:rPr altLang="en-GB" lang="en-US"/>
              <a:t> 
</a:t>
            </a:r>
            <a:r>
              <a:rPr altLang="en-GB" lang="en-US"/>
              <a:t>1</a:t>
            </a:r>
            <a:r>
              <a:rPr altLang="en-GB" lang="en-US"/>
              <a:t>)</a:t>
            </a:r>
            <a:r>
              <a:rPr altLang="en-GB" lang="en-US"/>
              <a:t>A</a:t>
            </a:r>
            <a:r>
              <a:rPr altLang="en-GB" lang="en-US"/>
              <a:t>UTOIMMUNE</a:t>
            </a:r>
            <a:r>
              <a:rPr altLang="en-GB" lang="en-US"/>
              <a:t> </a:t>
            </a:r>
            <a:r>
              <a:rPr altLang="en-GB" lang="en-US"/>
              <a:t>LYMPHOPROLIFERATIVE</a:t>
            </a:r>
            <a:r>
              <a:rPr altLang="en-GB" lang="en-US"/>
              <a:t> </a:t>
            </a:r>
            <a:r>
              <a:rPr altLang="en-GB" lang="en-US"/>
              <a:t>SYNDROME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ALPS</a:t>
            </a:r>
            <a:r>
              <a:rPr altLang="en-GB" lang="en-US"/>
              <a:t>:</a:t>
            </a:r>
            <a:r>
              <a:rPr altLang="en-GB" lang="en-US"/>
              <a:t>i</a:t>
            </a:r>
            <a:r>
              <a:rPr lang="en-GB"/>
              <a:t>s a rare immune disorder first that can cause numerous autoimmune problems, such as low levels of red blood cells, clot-forming platelets, and infection-fighting white </a:t>
            </a:r>
            <a:r>
              <a:rPr altLang="en-GB" lang="en-US"/>
              <a:t>cells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)</a:t>
            </a:r>
            <a:r>
              <a:rPr altLang="en-GB" lang="en-US"/>
              <a:t>X-LINKED</a:t>
            </a:r>
            <a:r>
              <a:rPr altLang="en-GB" lang="en-US"/>
              <a:t> </a:t>
            </a:r>
            <a:r>
              <a:rPr altLang="en-GB" lang="en-US"/>
              <a:t>AGAMMAGLOBULINEMIA</a:t>
            </a:r>
            <a:r>
              <a:rPr altLang="en-GB" lang="en-US"/>
              <a:t> </a:t>
            </a:r>
            <a:r>
              <a:rPr altLang="en-GB" lang="en-US"/>
              <a:t>(XLA)</a:t>
            </a:r>
            <a:r>
              <a:rPr altLang="en-GB" lang="en-US"/>
              <a:t>:</a:t>
            </a:r>
            <a:r>
              <a:rPr altLang="en-GB" lang="en-US"/>
              <a:t> is caused by an inability to produce B cells or immunoglobulins (antibodies), which are made by B cells. People with XLA develop frequent infections of the ears, throat, lungs, and sinuses</a:t>
            </a:r>
            <a:endParaRPr lang="en-GB"/>
          </a:p>
          <a:p>
            <a:pPr indent="0" marL="0">
              <a:buNone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PRIMARY</a:t>
            </a:r>
            <a:r>
              <a:rPr altLang="en-GB" lang="en-US"/>
              <a:t> </a:t>
            </a:r>
            <a:r>
              <a:rPr altLang="en-GB" lang="en-US"/>
              <a:t>IMMUNODEFICIENCY</a:t>
            </a:r>
            <a:r>
              <a:rPr altLang="en-GB" lang="en-US"/>
              <a:t> </a:t>
            </a:r>
            <a:r>
              <a:rPr altLang="en-GB" lang="en-US"/>
              <a:t>DISORDERS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)</a:t>
            </a:r>
            <a:r>
              <a:rPr altLang="en-GB" lang="en-US"/>
              <a:t>CONGENITAL</a:t>
            </a:r>
            <a:r>
              <a:rPr altLang="en-GB" lang="en-US"/>
              <a:t> </a:t>
            </a:r>
            <a:r>
              <a:rPr altLang="en-GB" lang="en-US"/>
              <a:t>NEUTROPENIA</a:t>
            </a:r>
            <a:r>
              <a:rPr altLang="en-GB" lang="en-US"/>
              <a:t> </a:t>
            </a:r>
            <a:r>
              <a:rPr altLang="en-GB" lang="en-US"/>
              <a:t>SYNDROME</a:t>
            </a:r>
            <a:r>
              <a:rPr altLang="en-GB" lang="en-US"/>
              <a:t>:</a:t>
            </a:r>
            <a:r>
              <a:rPr altLang="en-GB" lang="en-US"/>
              <a:t>are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oup of disorders present from birth that are characterized by low levels of neutrophils, a type of white blood cell necessary for fighting infections</a:t>
            </a:r>
            <a:endParaRPr lang="en-GB"/>
          </a:p>
          <a:p>
            <a:pPr indent="0" marL="0">
              <a:buNone/>
            </a:pP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)</a:t>
            </a:r>
            <a:r>
              <a:rPr altLang="en-GB" lang="en-US"/>
              <a:t>DiGEORGE</a:t>
            </a:r>
            <a:r>
              <a:rPr altLang="en-GB" lang="en-US"/>
              <a:t> </a:t>
            </a:r>
            <a:r>
              <a:rPr altLang="en-GB" lang="en-US"/>
              <a:t>SYNDROME</a:t>
            </a:r>
            <a:r>
              <a:rPr altLang="en-GB" lang="en-US"/>
              <a:t>:</a:t>
            </a:r>
            <a:r>
              <a:rPr altLang="en-GB" lang="en-US"/>
              <a:t>A</a:t>
            </a:r>
            <a:r>
              <a:rPr altLang="en-GB" lang="en-US"/>
              <a:t> disorder caused by a defect in chromosome </a:t>
            </a:r>
            <a:r>
              <a:rPr altLang="en-GB" lang="en-US"/>
              <a:t>22.it</a:t>
            </a:r>
            <a:r>
              <a:rPr altLang="en-GB" lang="en-US"/>
              <a:t> </a:t>
            </a:r>
            <a:r>
              <a:rPr altLang="en-GB" lang="en-US"/>
              <a:t>is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chromosomal disorder that results in poor development of several bodily systems.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)</a:t>
            </a:r>
            <a:r>
              <a:rPr altLang="en-GB" lang="en-US"/>
              <a:t>ATAXIA-TELANGIECTASIA</a:t>
            </a:r>
            <a:r>
              <a:rPr altLang="en-GB" lang="en-US"/>
              <a:t>:</a:t>
            </a:r>
            <a:r>
              <a:rPr altLang="en-GB" lang="en-US"/>
              <a:t> is a rare inherited disorder that affects the nervous system, immune system, and other body systems. 
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SECONDARY</a:t>
            </a:r>
            <a:r>
              <a:rPr altLang="en-GB" lang="en-US"/>
              <a:t> </a:t>
            </a:r>
            <a:r>
              <a:rPr altLang="en-GB" lang="en-US"/>
              <a:t>IMMUNODEFICIENCY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DISORDERS</a:t>
            </a:r>
            <a:endParaRPr lang="en-GB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>
            <a:normAutofit fontScale="82143" lnSpcReduction="20000"/>
          </a:bodyPr>
          <a:p>
            <a:pPr indent="0" marL="0">
              <a:buNone/>
            </a:pPr>
            <a:r>
              <a:rPr altLang="en-GB" lang="en-US"/>
              <a:t>TYPES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SECONDARY</a:t>
            </a:r>
            <a:r>
              <a:rPr altLang="en-GB" lang="en-US"/>
              <a:t> </a:t>
            </a:r>
            <a:r>
              <a:rPr altLang="en-GB" lang="en-US"/>
              <a:t>IMMUNODEFICIENCY</a:t>
            </a:r>
            <a:r>
              <a:rPr altLang="en-GB" lang="en-US"/>
              <a:t> </a:t>
            </a:r>
            <a:r>
              <a:rPr altLang="en-GB" lang="en-US"/>
              <a:t>DISORDERS</a:t>
            </a:r>
            <a:r>
              <a:rPr altLang="en-GB" lang="en-US"/>
              <a:t>:</a:t>
            </a:r>
            <a:endParaRPr lang="en-GB"/>
          </a:p>
          <a:p>
            <a:pPr indent="0" marL="0">
              <a:buNone/>
            </a:pPr>
            <a:r>
              <a:rPr altLang="en-GB" lang="en-US"/>
              <a:t>(</a:t>
            </a:r>
            <a:r>
              <a:rPr altLang="en-GB" lang="en-US"/>
              <a:t>1</a:t>
            </a:r>
            <a:r>
              <a:rPr altLang="en-GB" lang="en-US"/>
              <a:t>)</a:t>
            </a:r>
            <a:r>
              <a:rPr altLang="en-GB" lang="en-US"/>
              <a:t>AIDS</a:t>
            </a:r>
            <a:endParaRPr lang="en-GB"/>
          </a:p>
          <a:p>
            <a:pPr indent="0" marL="0">
              <a:buNone/>
            </a:pPr>
            <a:r>
              <a:rPr altLang="en-GB" lang="en-US"/>
              <a:t>(</a:t>
            </a:r>
            <a:r>
              <a:rPr altLang="en-GB" lang="en-US"/>
              <a:t>2</a:t>
            </a:r>
            <a:r>
              <a:rPr altLang="en-GB" lang="en-US"/>
              <a:t>)</a:t>
            </a:r>
            <a:r>
              <a:rPr altLang="en-GB" lang="en-US"/>
              <a:t>LEUKAEMIA</a:t>
            </a:r>
            <a:endParaRPr lang="en-GB"/>
          </a:p>
          <a:p>
            <a:pPr indent="0" marL="0">
              <a:buNone/>
            </a:pP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EXPLANATION</a:t>
            </a:r>
            <a:endParaRPr lang="en-GB"/>
          </a:p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)</a:t>
            </a:r>
            <a:r>
              <a:rPr altLang="en-GB" lang="en-US"/>
              <a:t>AIDS</a:t>
            </a:r>
            <a:r>
              <a:rPr altLang="en-GB" lang="en-US"/>
              <a:t>:</a:t>
            </a:r>
            <a:r>
              <a:rPr altLang="en-GB" lang="en-US"/>
              <a:t>i</a:t>
            </a:r>
            <a:r>
              <a:rPr altLang="en-GB" lang="en-US"/>
              <a:t>s a disease that can develop in people with HIV. It’s the most advanced stage of HIV.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)</a:t>
            </a:r>
            <a:r>
              <a:rPr altLang="en-GB" lang="en-US"/>
              <a:t>LEUKAEMIA</a:t>
            </a:r>
            <a:r>
              <a:rPr altLang="en-GB" lang="en-US"/>
              <a:t>:A cancer of blood-forming tissues, hindering the body's ability to fight infectio</a:t>
            </a:r>
            <a:r>
              <a:rPr altLang="en-GB" lang="en-US"/>
              <a:t>s.it</a:t>
            </a:r>
            <a:r>
              <a:rPr altLang="en-GB" lang="en-US"/>
              <a:t> </a:t>
            </a:r>
            <a:r>
              <a:rPr altLang="en-GB" lang="en-US"/>
              <a:t>is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cancer of blood-forming tissues, including bone marrow. Many types exist such as acute lymphoblastic leukaemia, acute myeloid leukaemia and chronic lymphocytic </a:t>
            </a:r>
            <a:r>
              <a:rPr altLang="en-GB" lang="en-US"/>
              <a:t>leukaemia</a:t>
            </a:r>
            <a:r>
              <a:rPr altLang="en-GB" lang="en-US"/>
              <a:t>
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2015-05-12T05:30:45Z</dcterms:created>
  <dcterms:modified xsi:type="dcterms:W3CDTF">2020-05-11T09:28:38Z</dcterms:modified>
</cp:coreProperties>
</file>