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8" r:id="rId3"/>
    <p:sldId id="260" r:id="rId4"/>
    <p:sldId id="261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47578" y="0"/>
            <a:ext cx="4648843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16532" y="0"/>
            <a:ext cx="6110935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767" y="0"/>
            <a:ext cx="5142466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CC6</dc:creator>
  <dcterms:created xsi:type="dcterms:W3CDTF">2015-05-12T07:30:45Z</dcterms:created>
  <dcterms:modified xsi:type="dcterms:W3CDTF">2020-05-13T21:39:45Z</dcterms:modified>
</cp:coreProperties>
</file>