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2" r:id="rId3"/>
    <p:sldId id="264" r:id="rId4"/>
    <p:sldId id="265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57932" y="0"/>
            <a:ext cx="4428135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88802" y="0"/>
            <a:ext cx="4366396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44175" y="0"/>
            <a:ext cx="425564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CC6</dc:creator>
  <dcterms:created xsi:type="dcterms:W3CDTF">2015-05-12T07:30:45Z</dcterms:created>
  <dcterms:modified xsi:type="dcterms:W3CDTF">2020-05-13T21:45:35Z</dcterms:modified>
</cp:coreProperties>
</file>