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tableStyles" Target="tableStyle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zh-CN" lang="en-US"/>
              <a:t>A</a:t>
            </a:r>
            <a:r>
              <a:rPr altLang="zh-CN" lang="en-US"/>
              <a:t>c</a:t>
            </a:r>
            <a:r>
              <a:rPr altLang="zh-CN" lang="en-US"/>
              <a:t>h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w</a:t>
            </a:r>
            <a:r>
              <a:rPr altLang="zh-CN" lang="en-US"/>
              <a:t>a</a:t>
            </a:r>
            <a:r>
              <a:rPr altLang="zh-CN" lang="en-US"/>
              <a:t>-Njemanze</a:t>
            </a:r>
            <a:r>
              <a:rPr altLang="zh-CN" lang="en-US"/>
              <a:t> </a:t>
            </a:r>
            <a:r>
              <a:rPr altLang="zh-CN" lang="en-US"/>
              <a:t>J</a:t>
            </a:r>
            <a:r>
              <a:rPr altLang="zh-CN" lang="en-US"/>
              <a:t>o</a:t>
            </a:r>
            <a:r>
              <a:rPr altLang="zh-CN" lang="en-US"/>
              <a:t>s</a:t>
            </a:r>
            <a:r>
              <a:rPr altLang="zh-CN" lang="en-US"/>
              <a:t>h</a:t>
            </a:r>
            <a:r>
              <a:rPr altLang="zh-CN" lang="en-US"/>
              <a:t>u</a:t>
            </a:r>
            <a:r>
              <a:rPr altLang="zh-CN" lang="en-US"/>
              <a:t>a</a:t>
            </a:r>
            <a:r>
              <a:rPr altLang="zh-CN" lang="en-US"/>
              <a:t> </a:t>
            </a:r>
            <a:br>
              <a:rPr altLang="zh-CN" lang="en-US"/>
            </a:br>
            <a:r>
              <a:rPr altLang="zh-CN" lang="en-US"/>
              <a:t>Petroleum </a:t>
            </a:r>
            <a:r>
              <a:rPr altLang="zh-CN" lang="en-US"/>
              <a:t>engineering </a:t>
            </a:r>
            <a:br>
              <a:rPr altLang="zh-CN" lang="en-US"/>
            </a:br>
            <a:r>
              <a:rPr altLang="zh-CN" lang="en-US"/>
              <a:t>1</a:t>
            </a:r>
            <a:r>
              <a:rPr altLang="zh-CN" lang="en-US"/>
              <a:t>9</a:t>
            </a:r>
            <a:r>
              <a:rPr altLang="zh-CN" lang="en-US"/>
              <a:t>/</a:t>
            </a:r>
            <a:r>
              <a:rPr altLang="zh-CN" lang="en-US"/>
              <a:t>e</a:t>
            </a:r>
            <a:r>
              <a:rPr altLang="zh-CN" lang="en-US"/>
              <a:t>n</a:t>
            </a:r>
            <a:r>
              <a:rPr altLang="zh-CN" lang="en-US"/>
              <a:t>g</a:t>
            </a:r>
            <a:r>
              <a:rPr altLang="zh-CN" lang="en-US"/>
              <a:t> </a:t>
            </a:r>
            <a:r>
              <a:rPr altLang="zh-CN" lang="en-US"/>
              <a:t>0</a:t>
            </a:r>
            <a:r>
              <a:rPr altLang="zh-CN" lang="en-US"/>
              <a:t>7</a:t>
            </a:r>
            <a:r>
              <a:rPr altLang="zh-CN" lang="en-US"/>
              <a:t>/</a:t>
            </a:r>
            <a:r>
              <a:rPr altLang="zh-CN" lang="en-US"/>
              <a:t>0</a:t>
            </a:r>
            <a:r>
              <a:rPr altLang="zh-CN" lang="en-US"/>
              <a:t>0</a:t>
            </a:r>
            <a:r>
              <a:rPr altLang="zh-CN" lang="en-US"/>
              <a:t>1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zh-CN" lang="en-US"/>
              <a:t>M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 </a:t>
            </a:r>
            <a:r>
              <a:rPr altLang="zh-CN" lang="en-US"/>
              <a:t>1</a:t>
            </a:r>
            <a:r>
              <a:rPr altLang="zh-CN" lang="en-US"/>
              <a:t>0</a:t>
            </a:r>
            <a:r>
              <a:rPr altLang="zh-CN" lang="en-US"/>
              <a:t>4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i</a:t>
            </a:r>
            <a:r>
              <a:rPr altLang="zh-CN" lang="en-US"/>
              <a:t>g</a:t>
            </a:r>
            <a:r>
              <a:rPr altLang="zh-CN" lang="en-US"/>
              <a:t>n</a:t>
            </a:r>
            <a:r>
              <a:rPr altLang="zh-CN" lang="en-US"/>
              <a:t>m</a:t>
            </a:r>
            <a:r>
              <a:rPr altLang="zh-CN" lang="en-US"/>
              <a:t>e</a:t>
            </a:r>
            <a:r>
              <a:rPr altLang="zh-CN" lang="en-US"/>
              <a:t>n</a:t>
            </a:r>
            <a:r>
              <a:rPr altLang="zh-CN" lang="en-US"/>
              <a:t>t</a:t>
            </a:r>
            <a:r>
              <a:rPr altLang="zh-CN" lang="en-US"/>
              <a:t> </a:t>
            </a:r>
            <a:endParaRPr altLang="zh-CN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388920" y="0"/>
            <a:ext cx="5357814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113560" y="-702402"/>
            <a:ext cx="5357814" cy="6126919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93093" y="0"/>
            <a:ext cx="5357814" cy="6858000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93093" y="0"/>
            <a:ext cx="5357814" cy="6858000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93093" y="0"/>
            <a:ext cx="5357814" cy="6858000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93093" y="0"/>
            <a:ext cx="5357814" cy="6858000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93093" y="0"/>
            <a:ext cx="5357814" cy="6858000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93093" y="0"/>
            <a:ext cx="5357814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Infinix X624B</dc:creator>
  <dcterms:created xsi:type="dcterms:W3CDTF">2015-05-12T07:30:45Z</dcterms:created>
  <dcterms:modified xsi:type="dcterms:W3CDTF">2020-05-13T17:16:30Z</dcterms:modified>
</cp:coreProperties>
</file>