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-Njemanze </a:t>
            </a:r>
            <a:r>
              <a:rPr altLang="zh-CN" lang="en-US"/>
              <a:t>Joshua </a:t>
            </a:r>
            <a:br>
              <a:rPr altLang="zh-CN" lang="en-US"/>
            </a:b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engineering 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2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-883296"/>
            <a:ext cx="535781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2020-05-13T17:19:59Z</dcterms:modified>
</cp:coreProperties>
</file>