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  <p:sldId id="259" r:id="rId5"/>
    <p:sldId id="260" r:id="rId6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tableStyles" Target="tableStyles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altLang="zh-CN" lang="en-US"/>
              <a:t>A</a:t>
            </a:r>
            <a:r>
              <a:rPr altLang="zh-CN" lang="en-US"/>
              <a:t>c</a:t>
            </a:r>
            <a:r>
              <a:rPr altLang="zh-CN" lang="en-US"/>
              <a:t>h</a:t>
            </a:r>
            <a:r>
              <a:rPr altLang="zh-CN" lang="en-US"/>
              <a:t>o</a:t>
            </a:r>
            <a:r>
              <a:rPr altLang="zh-CN" lang="en-US"/>
              <a:t>n</a:t>
            </a:r>
            <a:r>
              <a:rPr altLang="zh-CN" lang="en-US"/>
              <a:t>w</a:t>
            </a:r>
            <a:r>
              <a:rPr altLang="zh-CN" lang="en-US"/>
              <a:t>a</a:t>
            </a:r>
            <a:r>
              <a:rPr altLang="zh-CN" lang="en-US"/>
              <a:t>-Njemanze </a:t>
            </a:r>
            <a:r>
              <a:rPr altLang="zh-CN" lang="en-US"/>
              <a:t>Joshua </a:t>
            </a:r>
            <a:br>
              <a:rPr altLang="zh-CN" lang="en-US"/>
            </a:br>
            <a:r>
              <a:rPr altLang="zh-CN" lang="en-US"/>
              <a:t>P</a:t>
            </a:r>
            <a:r>
              <a:rPr altLang="zh-CN" lang="en-US"/>
              <a:t>e</a:t>
            </a:r>
            <a:r>
              <a:rPr altLang="zh-CN" lang="en-US"/>
              <a:t>t</a:t>
            </a:r>
            <a:r>
              <a:rPr altLang="zh-CN" lang="en-US"/>
              <a:t>r</a:t>
            </a:r>
            <a:r>
              <a:rPr altLang="zh-CN" lang="en-US"/>
              <a:t>o</a:t>
            </a:r>
            <a:r>
              <a:rPr altLang="zh-CN" lang="en-US"/>
              <a:t>l</a:t>
            </a:r>
            <a:r>
              <a:rPr altLang="zh-CN" lang="en-US"/>
              <a:t>e</a:t>
            </a:r>
            <a:r>
              <a:rPr altLang="zh-CN" lang="en-US"/>
              <a:t>um </a:t>
            </a:r>
            <a:r>
              <a:rPr altLang="zh-CN" lang="en-US"/>
              <a:t>engineering</a:t>
            </a:r>
            <a:br>
              <a:rPr altLang="zh-CN" lang="en-US"/>
            </a:br>
            <a:r>
              <a:rPr altLang="zh-CN" lang="en-US"/>
              <a:t>1</a:t>
            </a:r>
            <a:r>
              <a:rPr altLang="zh-CN" lang="en-US"/>
              <a:t>9</a:t>
            </a:r>
            <a:r>
              <a:rPr altLang="zh-CN" lang="en-US"/>
              <a:t>/</a:t>
            </a:r>
            <a:r>
              <a:rPr altLang="zh-CN" lang="en-US"/>
              <a:t>e</a:t>
            </a:r>
            <a:r>
              <a:rPr altLang="zh-CN" lang="en-US"/>
              <a:t>n</a:t>
            </a:r>
            <a:r>
              <a:rPr altLang="zh-CN" lang="en-US"/>
              <a:t>g</a:t>
            </a:r>
            <a:r>
              <a:rPr altLang="zh-CN" lang="en-US"/>
              <a:t>0</a:t>
            </a:r>
            <a:r>
              <a:rPr altLang="zh-CN" lang="en-US"/>
              <a:t>7</a:t>
            </a:r>
            <a:r>
              <a:rPr altLang="zh-CN" lang="en-US"/>
              <a:t>/</a:t>
            </a:r>
            <a:r>
              <a:rPr altLang="zh-CN" lang="en-US"/>
              <a:t>0</a:t>
            </a:r>
            <a:r>
              <a:rPr altLang="zh-CN" lang="en-US"/>
              <a:t>0</a:t>
            </a:r>
            <a:r>
              <a:rPr altLang="zh-CN" lang="en-US"/>
              <a:t>1</a:t>
            </a:r>
            <a:r>
              <a:rPr altLang="zh-CN" lang="en-US"/>
              <a:t> </a:t>
            </a:r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altLang="zh-CN" lang="en-US"/>
              <a:t>C</a:t>
            </a:r>
            <a:r>
              <a:rPr altLang="zh-CN" lang="en-US"/>
              <a:t>h</a:t>
            </a:r>
            <a:r>
              <a:rPr altLang="zh-CN" lang="en-US"/>
              <a:t>m</a:t>
            </a:r>
            <a:r>
              <a:rPr altLang="zh-CN" lang="en-US"/>
              <a:t> </a:t>
            </a:r>
            <a:r>
              <a:rPr altLang="zh-CN" lang="en-US"/>
              <a:t>1</a:t>
            </a:r>
            <a:r>
              <a:rPr altLang="zh-CN" lang="en-US"/>
              <a:t>0</a:t>
            </a:r>
            <a:r>
              <a:rPr altLang="zh-CN" lang="en-US"/>
              <a:t>2</a:t>
            </a:r>
            <a:r>
              <a:rPr altLang="zh-CN" lang="en-US"/>
              <a:t> </a:t>
            </a:r>
            <a:r>
              <a:rPr altLang="zh-CN" lang="en-US"/>
              <a:t>a</a:t>
            </a:r>
            <a:r>
              <a:rPr altLang="zh-CN" lang="en-US"/>
              <a:t>s</a:t>
            </a:r>
            <a:r>
              <a:rPr altLang="zh-CN" lang="en-US"/>
              <a:t>s</a:t>
            </a:r>
            <a:r>
              <a:rPr altLang="zh-CN" lang="en-US"/>
              <a:t>i</a:t>
            </a:r>
            <a:r>
              <a:rPr altLang="zh-CN" lang="en-US"/>
              <a:t>g</a:t>
            </a:r>
            <a:r>
              <a:rPr altLang="zh-CN" lang="en-US"/>
              <a:t>n</a:t>
            </a:r>
            <a:r>
              <a:rPr altLang="zh-CN" lang="en-US"/>
              <a:t>m</a:t>
            </a:r>
            <a:r>
              <a:rPr altLang="zh-CN" lang="en-US"/>
              <a:t>ent </a:t>
            </a:r>
            <a:endParaRPr altLang="zh-CN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93092" y="-1423741"/>
            <a:ext cx="5357814" cy="6858000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93093" y="0"/>
            <a:ext cx="5357814" cy="6858000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93093" y="0"/>
            <a:ext cx="5357814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Infinix X624B</dc:creator>
  <dcterms:created xsi:type="dcterms:W3CDTF">2015-05-12T07:30:45Z</dcterms:created>
  <dcterms:modified xsi:type="dcterms:W3CDTF">2020-05-15T11:15:41Z</dcterms:modified>
</cp:coreProperties>
</file>