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tableStyles" Target="tableStyle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79571" y="0"/>
            <a:ext cx="5784858" cy="6857999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09309" y="0"/>
            <a:ext cx="5925382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07064" y="0"/>
            <a:ext cx="4529872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72745" y="0"/>
            <a:ext cx="4798509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A3_Pro</dc:creator>
  <dcterms:created xsi:type="dcterms:W3CDTF">2015-05-12T07:30:45Z</dcterms:created>
  <dcterms:modified xsi:type="dcterms:W3CDTF">2020-05-15T11:15:47Z</dcterms:modified>
</cp:coreProperties>
</file>