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tableStyles" Target="tableStyles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262187" y="0"/>
            <a:ext cx="4619625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405616" y="0"/>
            <a:ext cx="4332767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31877" y="0"/>
            <a:ext cx="5080246" cy="6858000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429744" y="0"/>
            <a:ext cx="4284511" cy="6858000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983880" y="0"/>
            <a:ext cx="5176239" cy="6858000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36354" y="0"/>
            <a:ext cx="5071292" cy="6858000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128664" y="0"/>
            <a:ext cx="4886672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Infinix X559C</dc:creator>
  <dcterms:created xsi:type="dcterms:W3CDTF">2015-05-12T07:30:45Z</dcterms:created>
  <dcterms:modified xsi:type="dcterms:W3CDTF">2020-05-15T16:10:23Z</dcterms:modified>
</cp:coreProperties>
</file>