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tableStyles" Target="tableStyles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09506" y="0"/>
            <a:ext cx="4924987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626205" y="0"/>
            <a:ext cx="5891589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803148" y="0"/>
            <a:ext cx="5537703" cy="6857999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Infinix X624</dc:creator>
  <dcterms:created xsi:type="dcterms:W3CDTF">2015-05-12T07:30:45Z</dcterms:created>
  <dcterms:modified xsi:type="dcterms:W3CDTF">2020-05-15T16:09:40Z</dcterms:modified>
</cp:coreProperties>
</file>