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tableStyles" Target="tableStyles.xml"/><Relationship Id="rId7" Type="http://schemas.openxmlformats.org/officeDocument/2006/relationships/presProps" Target="presProps.xml"/><Relationship Id="rId8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7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8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060440" y="0"/>
            <a:ext cx="7023120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9456" y="0"/>
            <a:ext cx="8285088" cy="685800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592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Name</a:t>
            </a:r>
            <a:r>
              <a:rPr lang="en-US"/>
              <a:t>:</a:t>
            </a:r>
            <a:r>
              <a:rPr lang="en-US"/>
              <a:t> </a:t>
            </a:r>
            <a:r>
              <a:rPr lang="en-US"/>
              <a:t>Folarin</a:t>
            </a:r>
            <a:r>
              <a:rPr lang="en-US"/>
              <a:t> </a:t>
            </a:r>
            <a:r>
              <a:rPr lang="en-US"/>
              <a:t>faith</a:t>
            </a:r>
            <a:r>
              <a:rPr lang="en-US"/>
              <a:t> </a:t>
            </a:r>
            <a:r>
              <a:rPr lang="en-US"/>
              <a:t>tunmise</a:t>
            </a:r>
            <a:r>
              <a:rPr lang="en-US"/>
              <a:t>
</a:t>
            </a:r>
            <a:r>
              <a:rPr lang="en-US"/>
              <a:t>Department</a:t>
            </a:r>
            <a:r>
              <a:rPr lang="en-US"/>
              <a:t>:</a:t>
            </a:r>
            <a:r>
              <a:rPr lang="en-US"/>
              <a:t> </a:t>
            </a:r>
            <a:r>
              <a:rPr lang="en-US"/>
              <a:t>medicine</a:t>
            </a:r>
            <a:r>
              <a:rPr lang="en-US"/>
              <a:t>
</a:t>
            </a:r>
            <a:r>
              <a:rPr lang="en-US"/>
              <a:t>Matric</a:t>
            </a:r>
            <a:r>
              <a:rPr lang="en-US"/>
              <a:t> </a:t>
            </a:r>
            <a:r>
              <a:rPr lang="en-US"/>
              <a:t>no</a:t>
            </a:r>
            <a:r>
              <a:rPr lang="en-US"/>
              <a:t>:</a:t>
            </a:r>
            <a:r>
              <a:rPr lang="en-US"/>
              <a:t> </a:t>
            </a:r>
            <a:r>
              <a:rPr lang="en-US"/>
              <a:t>1</a:t>
            </a:r>
            <a:r>
              <a:rPr lang="en-US"/>
              <a:t>9</a:t>
            </a:r>
            <a:r>
              <a:rPr lang="en-US"/>
              <a:t>/</a:t>
            </a:r>
            <a:r>
              <a:rPr lang="en-US"/>
              <a:t>MHS01</a:t>
            </a:r>
            <a:r>
              <a:rPr lang="en-US"/>
              <a:t>/</a:t>
            </a:r>
            <a:r>
              <a:rPr lang="en-US"/>
              <a:t>1</a:t>
            </a:r>
            <a:r>
              <a:rPr lang="en-US"/>
              <a:t>7</a:t>
            </a:r>
            <a:r>
              <a:rPr lang="en-US"/>
              <a:t>4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SM-A505F</dc:creator>
  <dcterms:created xsi:type="dcterms:W3CDTF">2015-05-12T03:30:45Z</dcterms:created>
  <dcterms:modified xsi:type="dcterms:W3CDTF">2020-05-15T20:30:09Z</dcterms:modified>
</cp:coreProperties>
</file>