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60440" y="0"/>
            <a:ext cx="702312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9456" y="0"/>
            <a:ext cx="828508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SM-A505F</dc:creator>
  <dcterms:created xsi:type="dcterms:W3CDTF">2015-05-12T05:30:45Z</dcterms:created>
  <dcterms:modified xsi:type="dcterms:W3CDTF">2020-05-15T21:22:12Z</dcterms:modified>
</cp:coreProperties>
</file>