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3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6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2020/5/15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796D8-0C66-C94F-8A57-51F2109F0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CHEMISTRY ASSIGNMENT: NEW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E64A-FA28-C84A-BE7F-807A5AE8B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Name: ANUGWU FRANKLIN CHIEMELIE</a:t>
            </a:r>
          </a:p>
          <a:p>
            <a:pPr marL="0" indent="0">
              <a:buNone/>
            </a:pPr>
            <a:r>
              <a:rPr lang="en-US" dirty="0"/>
              <a:t>REG NUMBER: 19/MHS01/097</a:t>
            </a:r>
          </a:p>
          <a:p>
            <a:pPr marL="0" indent="0">
              <a:buNone/>
            </a:pPr>
            <a:r>
              <a:rPr lang="en-US" dirty="0"/>
              <a:t>COURSE: CHEM 102</a:t>
            </a:r>
          </a:p>
        </p:txBody>
      </p:sp>
    </p:spTree>
    <p:extLst>
      <p:ext uri="{BB962C8B-B14F-4D97-AF65-F5344CB8AC3E}">
        <p14:creationId xmlns:p14="http://schemas.microsoft.com/office/powerpoint/2010/main" val="95230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060440" y="0"/>
            <a:ext cx="702312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29456" y="0"/>
            <a:ext cx="8285088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CHEMISTRY ASSIGNMENT: NEW ASSIGNMENT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ASSIGNMENT: NEW ASSIGNMENT</dc:title>
  <dc:creator>SM-A505F</dc:creator>
  <cp:lastModifiedBy>franklin anugwu</cp:lastModifiedBy>
  <cp:revision>1</cp:revision>
  <dcterms:created xsi:type="dcterms:W3CDTF">2015-05-12T07:30:45Z</dcterms:created>
  <dcterms:modified xsi:type="dcterms:W3CDTF">2020-05-15T22:36:56Z</dcterms:modified>
</cp:coreProperties>
</file>