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060440" y="0"/>
            <a:ext cx="7023120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9456" y="0"/>
            <a:ext cx="8285088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SM-A505F</dc:creator>
  <dcterms:created xsi:type="dcterms:W3CDTF">2015-05-12T07:30:45Z</dcterms:created>
  <dcterms:modified xsi:type="dcterms:W3CDTF">2020-05-14T20:25:25Z</dcterms:modified>
</cp:coreProperties>
</file>