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1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61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1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5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6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7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9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9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241888" y="0"/>
            <a:ext cx="4660224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788316" y="0"/>
            <a:ext cx="5567368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Moto E (4)</dc:creator>
  <dcterms:created xsi:type="dcterms:W3CDTF">2015-05-12T05:30:45Z</dcterms:created>
  <dcterms:modified xsi:type="dcterms:W3CDTF">2020-05-16T22:06:55Z</dcterms:modified>
</cp:coreProperties>
</file>