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38983" y="0"/>
            <a:ext cx="4866034" cy="6858000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138983" y="0"/>
            <a:ext cx="4866034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31850" y="0"/>
            <a:ext cx="7680300" cy="6857999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31850" y="0"/>
            <a:ext cx="7680300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X624</dc:creator>
  <dcterms:created xsi:type="dcterms:W3CDTF">2015-05-12T05:30:45Z</dcterms:created>
  <dcterms:modified xsi:type="dcterms:W3CDTF">2020-05-17T00:26:16Z</dcterms:modified>
</cp:coreProperties>
</file>