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414557" y="0"/>
            <a:ext cx="4314886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15075" y="0"/>
            <a:ext cx="5113849" cy="6857999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Infinix X559C</dc:creator>
  <dcterms:created xsi:type="dcterms:W3CDTF">2015-05-12T07:30:45Z</dcterms:created>
  <dcterms:modified xsi:type="dcterms:W3CDTF">2020-05-17T16:17:46Z</dcterms:modified>
</cp:coreProperties>
</file>