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42906" y="0"/>
            <a:ext cx="4658188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403350" y="692294"/>
            <a:ext cx="6337300" cy="54734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36650" y="1214178"/>
            <a:ext cx="6870700" cy="4429644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8732" y="0"/>
            <a:ext cx="3846536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HTC One mini 2</dc:creator>
  <dcterms:created xsi:type="dcterms:W3CDTF">2015-05-12T07:30:45Z</dcterms:created>
  <dcterms:modified xsi:type="dcterms:W3CDTF">2020-05-17T12:25:12Z</dcterms:modified>
</cp:coreProperties>
</file>