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N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30888-7749-8D42-A4EF-1A9F379CF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45D97B-101B-7740-995B-9CEAA8A2F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710E2-DCEC-E147-87EC-8B56B24DB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8972-C843-7846-92AD-51ACB3549FBA}" type="datetimeFigureOut">
              <a:rPr lang="en-NG" smtClean="0"/>
              <a:t>22/05/2020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1C5B3-0B8C-3848-B5C0-30E20B32F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4755C-CD95-CE4C-8E10-4DE8DC8EF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E632-7FA9-5949-AB20-DB4A28D039E1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49061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142D4-BD0B-5E4F-BEB6-86511B82D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F3053B-3367-884C-93FD-560A09EC0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1C837-154A-5541-BB26-F36B8A172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8972-C843-7846-92AD-51ACB3549FBA}" type="datetimeFigureOut">
              <a:rPr lang="en-NG" smtClean="0"/>
              <a:t>22/05/2020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8D397-AD1B-8043-8B6C-8A40C7BDC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E980F-5CD6-424E-9277-2271F0E5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E632-7FA9-5949-AB20-DB4A28D039E1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340101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88E940-1A2F-D147-9C21-F71B1AF6E5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84055B-E731-4D43-BEBA-ECA81FCD5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10112-D943-DA4F-A2BA-4942E555E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8972-C843-7846-92AD-51ACB3549FBA}" type="datetimeFigureOut">
              <a:rPr lang="en-NG" smtClean="0"/>
              <a:t>22/05/2020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61683-3214-AE49-B21A-EE9B16CB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19EF5-F2BD-7146-A6AB-3823F67EB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E632-7FA9-5949-AB20-DB4A28D039E1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422436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65784-19A0-E246-A20E-C5E0124F1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02CCD-46B4-EE4E-BA7F-9D1F7A4E0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C1966-F515-C248-AF7A-B105DB48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8972-C843-7846-92AD-51ACB3549FBA}" type="datetimeFigureOut">
              <a:rPr lang="en-NG" smtClean="0"/>
              <a:t>22/05/2020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7A7B5-0300-464D-9214-7E3B0A4A9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6B565-D823-8049-9A93-E681F932F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E632-7FA9-5949-AB20-DB4A28D039E1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93401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5B627-B33C-2E4D-829B-2F071442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BBE7C-D7FD-474C-887F-E926CFD56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94458-200D-BC4D-9245-64BE48961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8972-C843-7846-92AD-51ACB3549FBA}" type="datetimeFigureOut">
              <a:rPr lang="en-NG" smtClean="0"/>
              <a:t>22/05/2020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CDED-6EEA-3644-8B3B-334620B0F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06286-3968-144D-8355-AB8E7D614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E632-7FA9-5949-AB20-DB4A28D039E1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28988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8B4F2-D8F4-384B-9FB7-E739AA95F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D497C-8CF7-2B46-8198-AE56052A3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2A38EA-D257-A847-BB86-169F070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7176C-AF98-184C-99C2-7A0F24FA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8972-C843-7846-92AD-51ACB3549FBA}" type="datetimeFigureOut">
              <a:rPr lang="en-NG" smtClean="0"/>
              <a:t>22/05/2020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F29A2-F365-4347-B476-C568BB4EE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A6492-DF33-F54B-B443-FA2640E87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E632-7FA9-5949-AB20-DB4A28D039E1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59306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D700B-B918-2B45-86D8-6A12D6C7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6AB79-01CD-2841-A531-3AAA830F1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ADEF63-A50B-9B4C-BCC6-0FA268CE3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4FFAC2-D830-C34F-85AD-B980ADA9B4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DF4650-F272-764D-B608-E3D15360F5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6D98A2-96AD-7F48-82DD-A04F3A13F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8972-C843-7846-92AD-51ACB3549FBA}" type="datetimeFigureOut">
              <a:rPr lang="en-NG" smtClean="0"/>
              <a:t>22/05/2020</a:t>
            </a:fld>
            <a:endParaRPr lang="en-N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431B48-88C5-6747-86B4-32DC0EC2C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DCB8A8-714D-774F-8070-B54209B80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E632-7FA9-5949-AB20-DB4A28D039E1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67050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A2B09-2419-B348-813D-4919062B4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226AE-BB03-1A40-90CB-E748F074F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8972-C843-7846-92AD-51ACB3549FBA}" type="datetimeFigureOut">
              <a:rPr lang="en-NG" smtClean="0"/>
              <a:t>22/05/2020</a:t>
            </a:fld>
            <a:endParaRPr lang="en-N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5A644B-76D6-7D4E-928B-B1D9BE14F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D9C6D-2402-B44B-BBBB-64271192F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E632-7FA9-5949-AB20-DB4A28D039E1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78095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9EECD4-130C-0E43-A618-2D0945052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8972-C843-7846-92AD-51ACB3549FBA}" type="datetimeFigureOut">
              <a:rPr lang="en-NG" smtClean="0"/>
              <a:t>22/05/2020</a:t>
            </a:fld>
            <a:endParaRPr lang="en-N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193E8B-3275-614C-895A-5B818C482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B919C-CA55-D747-A030-1FD9ADA84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E632-7FA9-5949-AB20-DB4A28D039E1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81037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398EC-5C1E-6C46-87AD-C38544E80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70283-ABF4-1042-9622-89509B322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DF834-6435-8840-8D33-F25968F4B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85FB7-3C21-0443-AA60-B75FDFCE4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8972-C843-7846-92AD-51ACB3549FBA}" type="datetimeFigureOut">
              <a:rPr lang="en-NG" smtClean="0"/>
              <a:t>22/05/2020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64DB1-890B-0E4A-880D-510BE689E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B9822-63D5-3246-AEE4-88522FD2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E632-7FA9-5949-AB20-DB4A28D039E1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1000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DB78C-C5D0-D148-8892-8E0A7C5D3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E9F6A5-9D57-4E46-B961-52009FDC93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D6F5B-964D-4A48-A1EB-416D497F4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8A0A1-6E1C-D84E-905E-1D61213C0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8972-C843-7846-92AD-51ACB3549FBA}" type="datetimeFigureOut">
              <a:rPr lang="en-NG" smtClean="0"/>
              <a:t>22/05/2020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B20C4-4F30-EE4D-9A7D-8977A9619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BE026-73D2-C64A-87CC-001AAAA8C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E632-7FA9-5949-AB20-DB4A28D039E1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85747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FECAAB-6FFA-F64D-BB2E-81B469D5E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76BFB-920E-E647-BBCF-F6A88B436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A1A7F-1E36-6843-8D77-70D25298A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48972-C843-7846-92AD-51ACB3549FBA}" type="datetimeFigureOut">
              <a:rPr lang="en-NG" smtClean="0"/>
              <a:t>22/05/2020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F6884-E114-9146-8ECB-91854EDB2B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A8C86-8E81-C046-8590-BF3D16EB2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FE632-7FA9-5949-AB20-DB4A28D039E1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19463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F4C6F-2289-BB49-A75D-3AC2FCEACE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DF5D-47CF-CF4C-A0B0-B9543DEA2B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A6690C0-DA88-364D-B9D5-D115E94E7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5" y="-371707"/>
            <a:ext cx="10903415" cy="1325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57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FC617-1832-1D4F-BE33-0EF79B11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E0CFA4A-8CF6-5841-90CF-DCAFC02E4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4389"/>
            <a:ext cx="11353800" cy="12390244"/>
          </a:xfrm>
        </p:spPr>
      </p:pic>
    </p:spTree>
    <p:extLst>
      <p:ext uri="{BB962C8B-B14F-4D97-AF65-F5344CB8AC3E}">
        <p14:creationId xmlns:p14="http://schemas.microsoft.com/office/powerpoint/2010/main" val="4364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E4B65-1C5B-5D40-9E10-5B6EE8432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234A64-1BFA-A040-94B4-FBE3DB402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24" y="-1300976"/>
            <a:ext cx="9168781" cy="11051345"/>
          </a:xfrm>
        </p:spPr>
      </p:pic>
    </p:spTree>
    <p:extLst>
      <p:ext uri="{BB962C8B-B14F-4D97-AF65-F5344CB8AC3E}">
        <p14:creationId xmlns:p14="http://schemas.microsoft.com/office/powerpoint/2010/main" val="937007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Munachiso nwolisa</dc:creator>
  <cp:lastModifiedBy>Munachiso nwolisa</cp:lastModifiedBy>
  <cp:revision>1</cp:revision>
  <dcterms:created xsi:type="dcterms:W3CDTF">2020-05-22T15:09:26Z</dcterms:created>
  <dcterms:modified xsi:type="dcterms:W3CDTF">2020-05-22T15:11:08Z</dcterms:modified>
</cp:coreProperties>
</file>