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16190" y="0"/>
            <a:ext cx="531161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53239" y="0"/>
            <a:ext cx="5437522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69098" y="0"/>
            <a:ext cx="5605803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3003" y="0"/>
            <a:ext cx="8417994" cy="685799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33" y="0"/>
            <a:ext cx="9139134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82892" y="0"/>
            <a:ext cx="8178216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CD7</dc:creator>
  <dcterms:created xsi:type="dcterms:W3CDTF">2015-05-12T07:30:45Z</dcterms:created>
  <dcterms:modified xsi:type="dcterms:W3CDTF">2020-05-28T22:37:59Z</dcterms:modified>
</cp:coreProperties>
</file>