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61829" y="0"/>
            <a:ext cx="502034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9437" y="0"/>
            <a:ext cx="516512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46412" y="0"/>
            <a:ext cx="5451176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6016"/>
            <a:ext cx="9144000" cy="678596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CD7</dc:creator>
  <dcterms:created xsi:type="dcterms:W3CDTF">2015-05-12T07:30:45Z</dcterms:created>
  <dcterms:modified xsi:type="dcterms:W3CDTF">2020-05-28T22:40:53Z</dcterms:modified>
</cp:coreProperties>
</file>