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74" r:id="rId3"/>
    <p:sldId id="275" r:id="rId4"/>
    <p:sldId id="276" r:id="rId5"/>
    <p:sldId id="277" r:id="rId6"/>
    <p:sldId id="278" r:id="rId7"/>
    <p:sldId id="279" r:id="rId8"/>
    <p:sldId id="280" r:id="rId9"/>
    <p:sldId id="281" r:id="rId10"/>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p:cViewPr>
        <p:scale>
          <a:sx n="0" d="0"/>
          <a:sy n="0" d="0"/>
        </p:scale>
        <p:origin x="0" y="0"/>
      </p:cViewPr>
    </p:cSldViewPr>
  </p:slide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tableStyles" Target="tableStyles.xml"/><Relationship Id="rId12" Type="http://schemas.openxmlformats.org/officeDocument/2006/relationships/presProps" Target="presProps.xml"/><Relationship Id="rId1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2" name=""/>
        <p:cNvGrpSpPr/>
        <p:nvPr/>
      </p:nvGrpSpPr>
      <p:grpSpPr>
        <a:xfrm>
          <a:off x="0" y="0"/>
          <a:ext cx="0" cy="0"/>
          <a:chOff x="0" y="0"/>
          <a:chExt cx="0" cy="0"/>
        </a:xfrm>
      </p:grpSpPr>
      <p:sp>
        <p:nvSpPr>
          <p:cNvPr id="104865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1" name=""/>
        <p:cNvGrpSpPr/>
        <p:nvPr/>
      </p:nvGrpSpPr>
      <p:grpSpPr>
        <a:xfrm>
          <a:off x="0" y="0"/>
          <a:ext cx="0" cy="0"/>
          <a:chOff x="0" y="0"/>
          <a:chExt cx="0" cy="0"/>
        </a:xfrm>
      </p:grpSpPr>
      <p:sp>
        <p:nvSpPr>
          <p:cNvPr id="1048582" name="Title 1"/>
          <p:cNvSpPr>
            <a:spLocks noGrp="1"/>
          </p:cNvSpPr>
          <p:nvPr>
            <p:ph type="ctrTitle"/>
          </p:nvPr>
        </p:nvSpPr>
        <p:spPr>
          <a:xfrm>
            <a:off x="2417779" y="802298"/>
            <a:ext cx="8637073" cy="2541431"/>
          </a:xfrm>
        </p:spPr>
        <p:txBody>
          <a:bodyPr anchor="b" bIns="0">
            <a:normAutofit/>
          </a:bodyPr>
          <a:lstStyle>
            <a:lvl1pPr algn="l">
              <a:defRPr sz="6600"/>
            </a:lvl1pPr>
          </a:lstStyle>
          <a:p>
            <a:r>
              <a:rPr lang="en-US"/>
              <a:t>Click to edit Master title style</a:t>
            </a:r>
            <a:endParaRPr dirty="0" lang="en-US"/>
          </a:p>
        </p:txBody>
      </p:sp>
      <p:sp>
        <p:nvSpPr>
          <p:cNvPr id="1048583" name="Subtitle 2"/>
          <p:cNvSpPr>
            <a:spLocks noGrp="1"/>
          </p:cNvSpPr>
          <p:nvPr>
            <p:ph type="subTitle" idx="1"/>
          </p:nvPr>
        </p:nvSpPr>
        <p:spPr>
          <a:xfrm>
            <a:off x="2417780" y="3531204"/>
            <a:ext cx="8637072" cy="977621"/>
          </a:xfrm>
        </p:spPr>
        <p:txBody>
          <a:bodyPr bIns="91440" tIns="91440">
            <a:normAutofit/>
          </a:bodyPr>
          <a:lstStyle>
            <a:lvl1pPr algn="l" indent="0" marL="0">
              <a:buNone/>
              <a:defRPr baseline="0" b="0" cap="all" sz="1800">
                <a:solidFill>
                  <a:schemeClr val="tx1"/>
                </a:solidFill>
              </a:defRPr>
            </a:lvl1pPr>
            <a:lvl2pPr algn="ctr" indent="0" marL="457200">
              <a:buNone/>
              <a:defRPr sz="18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1048584" name="Date Placeholder 3"/>
          <p:cNvSpPr>
            <a:spLocks noGrp="1"/>
          </p:cNvSpPr>
          <p:nvPr>
            <p:ph type="dt" sz="half" idx="10"/>
          </p:nvPr>
        </p:nvSpPr>
        <p:spPr/>
        <p:txBody>
          <a:bodyPr/>
          <a:p>
            <a:fld id="{48A87A34-81AB-432B-8DAE-1953F412C126}" type="datetimeFigureOut">
              <a:rPr dirty="0" lang="en-US"/>
            </a:fld>
            <a:endParaRPr dirty="0" lang="en-US"/>
          </a:p>
        </p:txBody>
      </p:sp>
      <p:sp>
        <p:nvSpPr>
          <p:cNvPr id="1048585" name="Footer Placeholder 4"/>
          <p:cNvSpPr>
            <a:spLocks noGrp="1"/>
          </p:cNvSpPr>
          <p:nvPr>
            <p:ph type="ftr" sz="quarter" idx="11"/>
          </p:nvPr>
        </p:nvSpPr>
        <p:spPr>
          <a:xfrm>
            <a:off x="2416500" y="329307"/>
            <a:ext cx="4973915" cy="309201"/>
          </a:xfrm>
        </p:spPr>
        <p:txBody>
          <a:bodyPr/>
          <a:p>
            <a:endParaRPr dirty="0" lang="en-US"/>
          </a:p>
        </p:txBody>
      </p:sp>
      <p:sp>
        <p:nvSpPr>
          <p:cNvPr id="1048586" name="Slide Number Placeholder 5"/>
          <p:cNvSpPr>
            <a:spLocks noGrp="1"/>
          </p:cNvSpPr>
          <p:nvPr>
            <p:ph type="sldNum" sz="quarter" idx="12"/>
          </p:nvPr>
        </p:nvSpPr>
        <p:spPr>
          <a:xfrm>
            <a:off x="1437664" y="798973"/>
            <a:ext cx="811019" cy="503578"/>
          </a:xfrm>
        </p:spPr>
        <p:txBody>
          <a:bodyPr/>
          <a:p>
            <a:fld id="{6D22F896-40B5-4ADD-8801-0D06FADFA095}" type="slidenum">
              <a:rPr dirty="0" lang="en-US"/>
            </a:fld>
            <a:endParaRPr dirty="0" lang="en-US"/>
          </a:p>
        </p:txBody>
      </p:sp>
      <p:cxnSp>
        <p:nvCxnSpPr>
          <p:cNvPr id="3145729" name="Straight Connector 14"/>
          <p:cNvCxnSpPr>
            <a:cxnSpLocks/>
          </p:cNvCxnSpPr>
          <p:nvPr/>
        </p:nvCxnSpPr>
        <p:spPr>
          <a:xfrm>
            <a:off x="2417780" y="3528542"/>
            <a:ext cx="863707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5" name=""/>
        <p:cNvGrpSpPr/>
        <p:nvPr/>
      </p:nvGrpSpPr>
      <p:grpSpPr>
        <a:xfrm>
          <a:off x="0" y="0"/>
          <a:ext cx="0" cy="0"/>
          <a:chOff x="0" y="0"/>
          <a:chExt cx="0" cy="0"/>
        </a:xfrm>
      </p:grpSpPr>
      <p:sp>
        <p:nvSpPr>
          <p:cNvPr id="1048625" name="Title 1"/>
          <p:cNvSpPr>
            <a:spLocks noGrp="1"/>
          </p:cNvSpPr>
          <p:nvPr>
            <p:ph type="title"/>
          </p:nvPr>
        </p:nvSpPr>
        <p:spPr/>
        <p:txBody>
          <a:bodyPr/>
          <a:p>
            <a:r>
              <a:rPr lang="en-US"/>
              <a:t>Click to edit Master title style</a:t>
            </a:r>
            <a:endParaRPr dirty="0" lang="en-US"/>
          </a:p>
        </p:txBody>
      </p:sp>
      <p:sp>
        <p:nvSpPr>
          <p:cNvPr id="1048626"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7" name="Date Placeholder 3"/>
          <p:cNvSpPr>
            <a:spLocks noGrp="1"/>
          </p:cNvSpPr>
          <p:nvPr>
            <p:ph type="dt" sz="half" idx="10"/>
          </p:nvPr>
        </p:nvSpPr>
        <p:spPr/>
        <p:txBody>
          <a:bodyPr/>
          <a:p>
            <a:fld id="{48A87A34-81AB-432B-8DAE-1953F412C126}" type="datetimeFigureOut">
              <a:rPr dirty="0" lang="en-US"/>
            </a:fld>
            <a:endParaRPr dirty="0" lang="en-US"/>
          </a:p>
        </p:txBody>
      </p:sp>
      <p:sp>
        <p:nvSpPr>
          <p:cNvPr id="1048628" name="Footer Placeholder 4"/>
          <p:cNvSpPr>
            <a:spLocks noGrp="1"/>
          </p:cNvSpPr>
          <p:nvPr>
            <p:ph type="ftr" sz="quarter" idx="11"/>
          </p:nvPr>
        </p:nvSpPr>
        <p:spPr/>
        <p:txBody>
          <a:bodyPr/>
          <a:p>
            <a:endParaRPr dirty="0" lang="en-US"/>
          </a:p>
        </p:txBody>
      </p:sp>
      <p:sp>
        <p:nvSpPr>
          <p:cNvPr id="1048629" name="Slide Number Placeholder 5"/>
          <p:cNvSpPr>
            <a:spLocks noGrp="1"/>
          </p:cNvSpPr>
          <p:nvPr>
            <p:ph type="sldNum" sz="quarter" idx="12"/>
          </p:nvPr>
        </p:nvSpPr>
        <p:spPr/>
        <p:txBody>
          <a:bodyPr/>
          <a:p>
            <a:fld id="{6D22F896-40B5-4ADD-8801-0D06FADFA095}" type="slidenum">
              <a:rPr dirty="0" lang="en-US"/>
            </a:fld>
            <a:endParaRPr dirty="0" lang="en-US"/>
          </a:p>
        </p:txBody>
      </p:sp>
      <p:cxnSp>
        <p:nvCxnSpPr>
          <p:cNvPr id="3145734" name="Straight Connector 25"/>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2" name=""/>
        <p:cNvGrpSpPr/>
        <p:nvPr/>
      </p:nvGrpSpPr>
      <p:grpSpPr>
        <a:xfrm>
          <a:off x="0" y="0"/>
          <a:ext cx="0" cy="0"/>
          <a:chOff x="0" y="0"/>
          <a:chExt cx="0" cy="0"/>
        </a:xfrm>
      </p:grpSpPr>
      <p:sp>
        <p:nvSpPr>
          <p:cNvPr id="1048612" name="Vertical Title 1"/>
          <p:cNvSpPr>
            <a:spLocks noGrp="1"/>
          </p:cNvSpPr>
          <p:nvPr>
            <p:ph type="title" orient="vert"/>
          </p:nvPr>
        </p:nvSpPr>
        <p:spPr>
          <a:xfrm>
            <a:off x="9439111" y="798973"/>
            <a:ext cx="1615742" cy="4659889"/>
          </a:xfrm>
        </p:spPr>
        <p:txBody>
          <a:bodyPr vert="eaVert"/>
          <a:lstStyle>
            <a:lvl1pPr algn="l"/>
          </a:lstStyle>
          <a:p>
            <a:r>
              <a:rPr lang="en-US"/>
              <a:t>Click to edit Master title style</a:t>
            </a:r>
            <a:endParaRPr dirty="0" lang="en-US"/>
          </a:p>
        </p:txBody>
      </p:sp>
      <p:sp>
        <p:nvSpPr>
          <p:cNvPr id="1048613" name="Vertical Text Placeholder 2"/>
          <p:cNvSpPr>
            <a:spLocks noGrp="1"/>
          </p:cNvSpPr>
          <p:nvPr>
            <p:ph type="body" orient="vert" idx="1"/>
          </p:nvPr>
        </p:nvSpPr>
        <p:spPr>
          <a:xfrm>
            <a:off x="1444672" y="798973"/>
            <a:ext cx="7828830" cy="4659889"/>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14" name="Date Placeholder 3"/>
          <p:cNvSpPr>
            <a:spLocks noGrp="1"/>
          </p:cNvSpPr>
          <p:nvPr>
            <p:ph type="dt" sz="half" idx="10"/>
          </p:nvPr>
        </p:nvSpPr>
        <p:spPr/>
        <p:txBody>
          <a:bodyPr/>
          <a:p>
            <a:fld id="{48A87A34-81AB-432B-8DAE-1953F412C126}" type="datetimeFigureOut">
              <a:rPr dirty="0" lang="en-US"/>
            </a:fld>
            <a:endParaRPr dirty="0" lang="en-US"/>
          </a:p>
        </p:txBody>
      </p:sp>
      <p:sp>
        <p:nvSpPr>
          <p:cNvPr id="1048615" name="Footer Placeholder 4"/>
          <p:cNvSpPr>
            <a:spLocks noGrp="1"/>
          </p:cNvSpPr>
          <p:nvPr>
            <p:ph type="ftr" sz="quarter" idx="11"/>
          </p:nvPr>
        </p:nvSpPr>
        <p:spPr/>
        <p:txBody>
          <a:bodyPr/>
          <a:p>
            <a:endParaRPr dirty="0" lang="en-US"/>
          </a:p>
        </p:txBody>
      </p:sp>
      <p:sp>
        <p:nvSpPr>
          <p:cNvPr id="1048616" name="Slide Number Placeholder 5"/>
          <p:cNvSpPr>
            <a:spLocks noGrp="1"/>
          </p:cNvSpPr>
          <p:nvPr>
            <p:ph type="sldNum" sz="quarter" idx="12"/>
          </p:nvPr>
        </p:nvSpPr>
        <p:spPr/>
        <p:txBody>
          <a:bodyPr/>
          <a:p>
            <a:fld id="{6D22F896-40B5-4ADD-8801-0D06FADFA095}" type="slidenum">
              <a:rPr dirty="0" lang="en-US"/>
            </a:fld>
            <a:endParaRPr dirty="0" lang="en-US"/>
          </a:p>
        </p:txBody>
      </p:sp>
      <p:cxnSp>
        <p:nvCxnSpPr>
          <p:cNvPr id="3145732" name="Straight Connector 14"/>
          <p:cNvCxnSpPr>
            <a:cxnSpLocks/>
          </p:cNvCxnSpPr>
          <p:nvPr/>
        </p:nvCxnSpPr>
        <p:spPr>
          <a:xfrm>
            <a:off x="9439111" y="798973"/>
            <a:ext cx="0" cy="4659889"/>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endParaRPr dirty="0" lang="en-US"/>
          </a:p>
        </p:txBody>
      </p:sp>
      <p:sp>
        <p:nvSpPr>
          <p:cNvPr id="1048590" name="Content Placeholder 2"/>
          <p:cNvSpPr>
            <a:spLocks noGrp="1"/>
          </p:cNvSpPr>
          <p:nvPr>
            <p:ph idx="1"/>
          </p:nvPr>
        </p:nvSpPr>
        <p:spPr/>
        <p:txBody>
          <a:bodyPr ancho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1" name="Date Placeholder 3"/>
          <p:cNvSpPr>
            <a:spLocks noGrp="1"/>
          </p:cNvSpPr>
          <p:nvPr>
            <p:ph type="dt" sz="half" idx="10"/>
          </p:nvPr>
        </p:nvSpPr>
        <p:spPr/>
        <p:txBody>
          <a:bodyPr/>
          <a:p>
            <a:fld id="{48A87A34-81AB-432B-8DAE-1953F412C126}" type="datetimeFigureOut">
              <a:rPr dirty="0" lang="en-US"/>
            </a:fld>
            <a:endParaRPr dirty="0" lang="en-US"/>
          </a:p>
        </p:txBody>
      </p:sp>
      <p:sp>
        <p:nvSpPr>
          <p:cNvPr id="1048592" name="Footer Placeholder 4"/>
          <p:cNvSpPr>
            <a:spLocks noGrp="1"/>
          </p:cNvSpPr>
          <p:nvPr>
            <p:ph type="ftr" sz="quarter" idx="11"/>
          </p:nvPr>
        </p:nvSpPr>
        <p:spPr/>
        <p:txBody>
          <a:bodyPr/>
          <a:p>
            <a:endParaRPr dirty="0" lang="en-US"/>
          </a:p>
        </p:txBody>
      </p:sp>
      <p:sp>
        <p:nvSpPr>
          <p:cNvPr id="1048593" name="Slide Number Placeholder 5"/>
          <p:cNvSpPr>
            <a:spLocks noGrp="1"/>
          </p:cNvSpPr>
          <p:nvPr>
            <p:ph type="sldNum" sz="quarter" idx="12"/>
          </p:nvPr>
        </p:nvSpPr>
        <p:spPr/>
        <p:txBody>
          <a:bodyPr/>
          <a:p>
            <a:fld id="{6D22F896-40B5-4ADD-8801-0D06FADFA095}" type="slidenum">
              <a:rPr dirty="0" lang="en-US"/>
            </a:fld>
            <a:endParaRPr dirty="0" lang="en-US"/>
          </a:p>
        </p:txBody>
      </p:sp>
      <p:cxnSp>
        <p:nvCxnSpPr>
          <p:cNvPr id="3145730" name="Straight Connector 32"/>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6" name=""/>
        <p:cNvGrpSpPr/>
        <p:nvPr/>
      </p:nvGrpSpPr>
      <p:grpSpPr>
        <a:xfrm>
          <a:off x="0" y="0"/>
          <a:ext cx="0" cy="0"/>
          <a:chOff x="0" y="0"/>
          <a:chExt cx="0" cy="0"/>
        </a:xfrm>
      </p:grpSpPr>
      <p:sp>
        <p:nvSpPr>
          <p:cNvPr id="1048630"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dirty="0" lang="en-US"/>
          </a:p>
        </p:txBody>
      </p:sp>
      <p:sp>
        <p:nvSpPr>
          <p:cNvPr id="1048631" name="Text Placeholder 2"/>
          <p:cNvSpPr>
            <a:spLocks noGrp="1"/>
          </p:cNvSpPr>
          <p:nvPr>
            <p:ph type="body" idx="1"/>
          </p:nvPr>
        </p:nvSpPr>
        <p:spPr>
          <a:xfrm>
            <a:off x="1454239" y="3806195"/>
            <a:ext cx="8630446" cy="1012929"/>
          </a:xfrm>
        </p:spPr>
        <p:txBody>
          <a:bodyPr tIns="91440">
            <a:normAutofit/>
          </a:bodyPr>
          <a:lstStyle>
            <a:lvl1pPr algn="l" indent="0" marL="0">
              <a:buNone/>
              <a:defRPr sz="1800">
                <a:solidFill>
                  <a:schemeClr val="tx1"/>
                </a:solidFill>
              </a:defRPr>
            </a:lvl1pPr>
            <a:lvl2pPr indent="0" marL="457200">
              <a:buNone/>
              <a:defRPr sz="18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32" name="Date Placeholder 3"/>
          <p:cNvSpPr>
            <a:spLocks noGrp="1"/>
          </p:cNvSpPr>
          <p:nvPr>
            <p:ph type="dt" sz="half" idx="10"/>
          </p:nvPr>
        </p:nvSpPr>
        <p:spPr/>
        <p:txBody>
          <a:bodyPr/>
          <a:p>
            <a:fld id="{48A87A34-81AB-432B-8DAE-1953F412C126}" type="datetimeFigureOut">
              <a:rPr dirty="0" lang="en-US"/>
            </a:fld>
            <a:endParaRPr dirty="0" lang="en-US"/>
          </a:p>
        </p:txBody>
      </p:sp>
      <p:sp>
        <p:nvSpPr>
          <p:cNvPr id="1048633" name="Footer Placeholder 4"/>
          <p:cNvSpPr>
            <a:spLocks noGrp="1"/>
          </p:cNvSpPr>
          <p:nvPr>
            <p:ph type="ftr" sz="quarter" idx="11"/>
          </p:nvPr>
        </p:nvSpPr>
        <p:spPr/>
        <p:txBody>
          <a:bodyPr/>
          <a:p>
            <a:endParaRPr dirty="0" lang="en-US"/>
          </a:p>
        </p:txBody>
      </p:sp>
      <p:sp>
        <p:nvSpPr>
          <p:cNvPr id="1048634" name="Slide Number Placeholder 5"/>
          <p:cNvSpPr>
            <a:spLocks noGrp="1"/>
          </p:cNvSpPr>
          <p:nvPr>
            <p:ph type="sldNum" sz="quarter" idx="12"/>
          </p:nvPr>
        </p:nvSpPr>
        <p:spPr/>
        <p:txBody>
          <a:bodyPr/>
          <a:p>
            <a:fld id="{6D22F896-40B5-4ADD-8801-0D06FADFA095}" type="slidenum">
              <a:rPr dirty="0" lang="en-US"/>
            </a:fld>
            <a:endParaRPr dirty="0" lang="en-US"/>
          </a:p>
        </p:txBody>
      </p:sp>
      <p:cxnSp>
        <p:nvCxnSpPr>
          <p:cNvPr id="3145735" name="Straight Connector 14"/>
          <p:cNvCxnSpPr>
            <a:cxnSpLocks/>
          </p:cNvCxnSpPr>
          <p:nvPr/>
        </p:nvCxnSpPr>
        <p:spPr>
          <a:xfrm>
            <a:off x="1454239" y="3804985"/>
            <a:ext cx="8630446"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7" name=""/>
        <p:cNvGrpSpPr/>
        <p:nvPr/>
      </p:nvGrpSpPr>
      <p:grpSpPr>
        <a:xfrm>
          <a:off x="0" y="0"/>
          <a:ext cx="0" cy="0"/>
          <a:chOff x="0" y="0"/>
          <a:chExt cx="0" cy="0"/>
        </a:xfrm>
      </p:grpSpPr>
      <p:sp>
        <p:nvSpPr>
          <p:cNvPr id="1048635" name="Title 1"/>
          <p:cNvSpPr>
            <a:spLocks noGrp="1"/>
          </p:cNvSpPr>
          <p:nvPr>
            <p:ph type="title"/>
          </p:nvPr>
        </p:nvSpPr>
        <p:spPr>
          <a:xfrm>
            <a:off x="1449217" y="804889"/>
            <a:ext cx="9605635" cy="1059305"/>
          </a:xfrm>
        </p:spPr>
        <p:txBody>
          <a:bodyPr/>
          <a:p>
            <a:r>
              <a:rPr lang="en-US"/>
              <a:t>Click to edit Master title style</a:t>
            </a:r>
            <a:endParaRPr dirty="0" lang="en-US"/>
          </a:p>
        </p:txBody>
      </p:sp>
      <p:sp>
        <p:nvSpPr>
          <p:cNvPr id="1048636" name="Content Placeholder 2"/>
          <p:cNvSpPr>
            <a:spLocks noGrp="1"/>
          </p:cNvSpPr>
          <p:nvPr>
            <p:ph sz="half" idx="1"/>
          </p:nvPr>
        </p:nvSpPr>
        <p:spPr>
          <a:xfrm>
            <a:off x="1447331" y="2010878"/>
            <a:ext cx="4645152" cy="3448595"/>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7" name="Content Placeholder 3"/>
          <p:cNvSpPr>
            <a:spLocks noGrp="1"/>
          </p:cNvSpPr>
          <p:nvPr>
            <p:ph sz="half" idx="2"/>
          </p:nvPr>
        </p:nvSpPr>
        <p:spPr>
          <a:xfrm>
            <a:off x="6413771" y="2017343"/>
            <a:ext cx="4645152" cy="3441520"/>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38" name="Date Placeholder 4"/>
          <p:cNvSpPr>
            <a:spLocks noGrp="1"/>
          </p:cNvSpPr>
          <p:nvPr>
            <p:ph type="dt" sz="half" idx="10"/>
          </p:nvPr>
        </p:nvSpPr>
        <p:spPr/>
        <p:txBody>
          <a:bodyPr/>
          <a:p>
            <a:fld id="{48A87A34-81AB-432B-8DAE-1953F412C126}" type="datetimeFigureOut">
              <a:rPr dirty="0" lang="en-US"/>
            </a:fld>
            <a:endParaRPr dirty="0" lang="en-US"/>
          </a:p>
        </p:txBody>
      </p:sp>
      <p:sp>
        <p:nvSpPr>
          <p:cNvPr id="1048639" name="Footer Placeholder 5"/>
          <p:cNvSpPr>
            <a:spLocks noGrp="1"/>
          </p:cNvSpPr>
          <p:nvPr>
            <p:ph type="ftr" sz="quarter" idx="11"/>
          </p:nvPr>
        </p:nvSpPr>
        <p:spPr/>
        <p:txBody>
          <a:bodyPr/>
          <a:p>
            <a:endParaRPr dirty="0" lang="en-US"/>
          </a:p>
        </p:txBody>
      </p:sp>
      <p:sp>
        <p:nvSpPr>
          <p:cNvPr id="1048640" name="Slide Number Placeholder 6"/>
          <p:cNvSpPr>
            <a:spLocks noGrp="1"/>
          </p:cNvSpPr>
          <p:nvPr>
            <p:ph type="sldNum" sz="quarter" idx="12"/>
          </p:nvPr>
        </p:nvSpPr>
        <p:spPr/>
        <p:txBody>
          <a:bodyPr/>
          <a:p>
            <a:fld id="{6D22F896-40B5-4ADD-8801-0D06FADFA095}" type="slidenum">
              <a:rPr dirty="0" lang="en-US"/>
            </a:fld>
            <a:endParaRPr dirty="0" lang="en-US"/>
          </a:p>
        </p:txBody>
      </p:sp>
      <p:cxnSp>
        <p:nvCxnSpPr>
          <p:cNvPr id="3145736" name="Straight Connector 34"/>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8" name=""/>
        <p:cNvGrpSpPr/>
        <p:nvPr/>
      </p:nvGrpSpPr>
      <p:grpSpPr>
        <a:xfrm>
          <a:off x="0" y="0"/>
          <a:ext cx="0" cy="0"/>
          <a:chOff x="0" y="0"/>
          <a:chExt cx="0" cy="0"/>
        </a:xfrm>
      </p:grpSpPr>
      <p:sp>
        <p:nvSpPr>
          <p:cNvPr id="1048641" name="Title 1"/>
          <p:cNvSpPr>
            <a:spLocks noGrp="1"/>
          </p:cNvSpPr>
          <p:nvPr>
            <p:ph type="title"/>
          </p:nvPr>
        </p:nvSpPr>
        <p:spPr>
          <a:xfrm>
            <a:off x="1447191" y="804163"/>
            <a:ext cx="9607661" cy="1056319"/>
          </a:xfrm>
        </p:spPr>
        <p:txBody>
          <a:bodyPr/>
          <a:p>
            <a:r>
              <a:rPr lang="en-US"/>
              <a:t>Click to edit Master title style</a:t>
            </a:r>
            <a:endParaRPr dirty="0" lang="en-US"/>
          </a:p>
        </p:txBody>
      </p:sp>
      <p:sp>
        <p:nvSpPr>
          <p:cNvPr id="1048642" name="Text Placeholder 2"/>
          <p:cNvSpPr>
            <a:spLocks noGrp="1"/>
          </p:cNvSpPr>
          <p:nvPr>
            <p:ph type="body" idx="1"/>
          </p:nvPr>
        </p:nvSpPr>
        <p:spPr>
          <a:xfrm>
            <a:off x="1447191" y="2019549"/>
            <a:ext cx="4645152" cy="801943"/>
          </a:xfrm>
        </p:spPr>
        <p:txBody>
          <a:bodyPr anchor="b">
            <a:normAutofit/>
          </a:bodyPr>
          <a:lstStyle>
            <a:lvl1pPr indent="0" marL="0">
              <a:lnSpc>
                <a:spcPct val="100000"/>
              </a:lnSpc>
              <a:buNone/>
              <a:defRPr baseline="0" b="0" cap="all" sz="22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43" name="Content Placeholder 3"/>
          <p:cNvSpPr>
            <a:spLocks noGrp="1"/>
          </p:cNvSpPr>
          <p:nvPr>
            <p:ph sz="half" idx="2"/>
          </p:nvPr>
        </p:nvSpPr>
        <p:spPr>
          <a:xfrm>
            <a:off x="1447191" y="2824269"/>
            <a:ext cx="4645152" cy="264445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44" name="Text Placeholder 4"/>
          <p:cNvSpPr>
            <a:spLocks noGrp="1"/>
          </p:cNvSpPr>
          <p:nvPr>
            <p:ph type="body" sz="quarter" idx="3"/>
          </p:nvPr>
        </p:nvSpPr>
        <p:spPr>
          <a:xfrm>
            <a:off x="6412362" y="2023003"/>
            <a:ext cx="4645152" cy="802237"/>
          </a:xfrm>
        </p:spPr>
        <p:txBody>
          <a:bodyPr anchor="b">
            <a:normAutofit/>
          </a:bodyPr>
          <a:lstStyle>
            <a:lvl1pPr indent="0" marL="0">
              <a:lnSpc>
                <a:spcPct val="100000"/>
              </a:lnSpc>
              <a:buNone/>
              <a:defRPr baseline="0" b="0" cap="all" sz="22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45" name="Content Placeholder 5"/>
          <p:cNvSpPr>
            <a:spLocks noGrp="1"/>
          </p:cNvSpPr>
          <p:nvPr>
            <p:ph sz="quarter" idx="4"/>
          </p:nvPr>
        </p:nvSpPr>
        <p:spPr>
          <a:xfrm>
            <a:off x="6412362" y="2821491"/>
            <a:ext cx="4645152" cy="2637371"/>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46" name="Date Placeholder 6"/>
          <p:cNvSpPr>
            <a:spLocks noGrp="1"/>
          </p:cNvSpPr>
          <p:nvPr>
            <p:ph type="dt" sz="half" idx="10"/>
          </p:nvPr>
        </p:nvSpPr>
        <p:spPr/>
        <p:txBody>
          <a:bodyPr/>
          <a:p>
            <a:fld id="{48A87A34-81AB-432B-8DAE-1953F412C126}" type="datetimeFigureOut">
              <a:rPr dirty="0" lang="en-US"/>
            </a:fld>
            <a:endParaRPr dirty="0" lang="en-US"/>
          </a:p>
        </p:txBody>
      </p:sp>
      <p:sp>
        <p:nvSpPr>
          <p:cNvPr id="1048647" name="Footer Placeholder 7"/>
          <p:cNvSpPr>
            <a:spLocks noGrp="1"/>
          </p:cNvSpPr>
          <p:nvPr>
            <p:ph type="ftr" sz="quarter" idx="11"/>
          </p:nvPr>
        </p:nvSpPr>
        <p:spPr/>
        <p:txBody>
          <a:bodyPr/>
          <a:p>
            <a:endParaRPr dirty="0" lang="en-US"/>
          </a:p>
        </p:txBody>
      </p:sp>
      <p:sp>
        <p:nvSpPr>
          <p:cNvPr id="1048648" name="Slide Number Placeholder 8"/>
          <p:cNvSpPr>
            <a:spLocks noGrp="1"/>
          </p:cNvSpPr>
          <p:nvPr>
            <p:ph type="sldNum" sz="quarter" idx="12"/>
          </p:nvPr>
        </p:nvSpPr>
        <p:spPr/>
        <p:txBody>
          <a:bodyPr/>
          <a:p>
            <a:fld id="{6D22F896-40B5-4ADD-8801-0D06FADFA095}" type="slidenum">
              <a:rPr dirty="0" lang="en-US"/>
            </a:fld>
            <a:endParaRPr dirty="0" lang="en-US"/>
          </a:p>
        </p:txBody>
      </p:sp>
      <p:cxnSp>
        <p:nvCxnSpPr>
          <p:cNvPr id="3145737" name="Straight Connector 28"/>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1" name=""/>
        <p:cNvGrpSpPr/>
        <p:nvPr/>
      </p:nvGrpSpPr>
      <p:grpSpPr>
        <a:xfrm>
          <a:off x="0" y="0"/>
          <a:ext cx="0" cy="0"/>
          <a:chOff x="0" y="0"/>
          <a:chExt cx="0" cy="0"/>
        </a:xfrm>
      </p:grpSpPr>
      <p:sp>
        <p:nvSpPr>
          <p:cNvPr id="1048608" name="Title 1"/>
          <p:cNvSpPr>
            <a:spLocks noGrp="1"/>
          </p:cNvSpPr>
          <p:nvPr>
            <p:ph type="title"/>
          </p:nvPr>
        </p:nvSpPr>
        <p:spPr/>
        <p:txBody>
          <a:bodyPr/>
          <a:p>
            <a:r>
              <a:rPr lang="en-US"/>
              <a:t>Click to edit Master title style</a:t>
            </a:r>
            <a:endParaRPr dirty="0" lang="en-US"/>
          </a:p>
        </p:txBody>
      </p:sp>
      <p:sp>
        <p:nvSpPr>
          <p:cNvPr id="1048609" name="Date Placeholder 2"/>
          <p:cNvSpPr>
            <a:spLocks noGrp="1"/>
          </p:cNvSpPr>
          <p:nvPr>
            <p:ph type="dt" sz="half" idx="10"/>
          </p:nvPr>
        </p:nvSpPr>
        <p:spPr/>
        <p:txBody>
          <a:bodyPr/>
          <a:p>
            <a:fld id="{48A87A34-81AB-432B-8DAE-1953F412C126}" type="datetimeFigureOut">
              <a:rPr dirty="0" lang="en-US"/>
            </a:fld>
            <a:endParaRPr dirty="0" lang="en-US"/>
          </a:p>
        </p:txBody>
      </p:sp>
      <p:sp>
        <p:nvSpPr>
          <p:cNvPr id="1048610" name="Footer Placeholder 3"/>
          <p:cNvSpPr>
            <a:spLocks noGrp="1"/>
          </p:cNvSpPr>
          <p:nvPr>
            <p:ph type="ftr" sz="quarter" idx="11"/>
          </p:nvPr>
        </p:nvSpPr>
        <p:spPr/>
        <p:txBody>
          <a:bodyPr/>
          <a:p>
            <a:endParaRPr dirty="0" lang="en-US"/>
          </a:p>
        </p:txBody>
      </p:sp>
      <p:sp>
        <p:nvSpPr>
          <p:cNvPr id="1048611" name="Slide Number Placeholder 4"/>
          <p:cNvSpPr>
            <a:spLocks noGrp="1"/>
          </p:cNvSpPr>
          <p:nvPr>
            <p:ph type="sldNum" sz="quarter" idx="12"/>
          </p:nvPr>
        </p:nvSpPr>
        <p:spPr/>
        <p:txBody>
          <a:bodyPr/>
          <a:p>
            <a:fld id="{6D22F896-40B5-4ADD-8801-0D06FADFA095}" type="slidenum">
              <a:rPr dirty="0" lang="en-US"/>
            </a:fld>
            <a:endParaRPr dirty="0" lang="en-US"/>
          </a:p>
        </p:txBody>
      </p:sp>
      <p:cxnSp>
        <p:nvCxnSpPr>
          <p:cNvPr id="3145731" name="Straight Connector 24"/>
          <p:cNvCxnSpPr>
            <a:cxnSpLocks/>
          </p:cNvCxnSpPr>
          <p:nvPr/>
        </p:nvCxnSpPr>
        <p:spPr>
          <a:xfrm>
            <a:off x="1453896" y="1847088"/>
            <a:ext cx="9607522"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9" name=""/>
        <p:cNvGrpSpPr/>
        <p:nvPr/>
      </p:nvGrpSpPr>
      <p:grpSpPr>
        <a:xfrm>
          <a:off x="0" y="0"/>
          <a:ext cx="0" cy="0"/>
          <a:chOff x="0" y="0"/>
          <a:chExt cx="0" cy="0"/>
        </a:xfrm>
      </p:grpSpPr>
      <p:sp>
        <p:nvSpPr>
          <p:cNvPr id="1048649" name="Date Placeholder 1"/>
          <p:cNvSpPr>
            <a:spLocks noGrp="1"/>
          </p:cNvSpPr>
          <p:nvPr>
            <p:ph type="dt" sz="half" idx="10"/>
          </p:nvPr>
        </p:nvSpPr>
        <p:spPr/>
        <p:txBody>
          <a:bodyPr/>
          <a:p>
            <a:fld id="{48A87A34-81AB-432B-8DAE-1953F412C126}" type="datetimeFigureOut">
              <a:rPr dirty="0" lang="en-US"/>
            </a:fld>
            <a:endParaRPr dirty="0" lang="en-US"/>
          </a:p>
        </p:txBody>
      </p:sp>
      <p:sp>
        <p:nvSpPr>
          <p:cNvPr id="1048650" name="Footer Placeholder 2"/>
          <p:cNvSpPr>
            <a:spLocks noGrp="1"/>
          </p:cNvSpPr>
          <p:nvPr>
            <p:ph type="ftr" sz="quarter" idx="11"/>
          </p:nvPr>
        </p:nvSpPr>
        <p:spPr/>
        <p:txBody>
          <a:bodyPr/>
          <a:p>
            <a:endParaRPr dirty="0" lang="en-US"/>
          </a:p>
        </p:txBody>
      </p:sp>
      <p:sp>
        <p:nvSpPr>
          <p:cNvPr id="1048651" name="Slide Number Placeholder 3"/>
          <p:cNvSpPr>
            <a:spLocks noGrp="1"/>
          </p:cNvSpPr>
          <p:nvPr>
            <p:ph type="sldNum" sz="quarter" idx="12"/>
          </p:nvPr>
        </p:nvSpPr>
        <p:spPr/>
        <p:txBody>
          <a:bodyPr/>
          <a:p>
            <a:fld id="{6D22F896-40B5-4ADD-8801-0D06FADFA095}" type="slidenum">
              <a:rPr dirty="0" lang="en-US"/>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0" name=""/>
        <p:cNvGrpSpPr/>
        <p:nvPr/>
      </p:nvGrpSpPr>
      <p:grpSpPr>
        <a:xfrm>
          <a:off x="0" y="0"/>
          <a:ext cx="0" cy="0"/>
          <a:chOff x="0" y="0"/>
          <a:chExt cx="0" cy="0"/>
        </a:xfrm>
      </p:grpSpPr>
      <p:sp>
        <p:nvSpPr>
          <p:cNvPr id="104865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dirty="0" lang="en-US"/>
          </a:p>
        </p:txBody>
      </p:sp>
      <p:sp>
        <p:nvSpPr>
          <p:cNvPr id="1048653" name="Content Placeholder 2"/>
          <p:cNvSpPr>
            <a:spLocks noGrp="1"/>
          </p:cNvSpPr>
          <p:nvPr>
            <p:ph idx="1"/>
          </p:nvPr>
        </p:nvSpPr>
        <p:spPr>
          <a:xfrm>
            <a:off x="5043714" y="798974"/>
            <a:ext cx="6012470" cy="4658826"/>
          </a:xfrm>
        </p:spPr>
        <p:txBody>
          <a:bodyPr anchor="ct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4" name="Text Placeholder 3"/>
          <p:cNvSpPr>
            <a:spLocks noGrp="1"/>
          </p:cNvSpPr>
          <p:nvPr>
            <p:ph type="body" sz="half" idx="2"/>
          </p:nvPr>
        </p:nvSpPr>
        <p:spPr>
          <a:xfrm>
            <a:off x="1444671" y="3205491"/>
            <a:ext cx="3275013" cy="2248181"/>
          </a:xfrm>
        </p:spPr>
        <p:txBody>
          <a:bodyPr/>
          <a:lstStyle>
            <a:lvl1pPr algn="l"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55" name="Date Placeholder 4"/>
          <p:cNvSpPr>
            <a:spLocks noGrp="1"/>
          </p:cNvSpPr>
          <p:nvPr>
            <p:ph type="dt" sz="half" idx="10"/>
          </p:nvPr>
        </p:nvSpPr>
        <p:spPr/>
        <p:txBody>
          <a:bodyPr/>
          <a:p>
            <a:fld id="{48A87A34-81AB-432B-8DAE-1953F412C126}" type="datetimeFigureOut">
              <a:rPr dirty="0" lang="en-US"/>
            </a:fld>
            <a:endParaRPr dirty="0" lang="en-US"/>
          </a:p>
        </p:txBody>
      </p:sp>
      <p:sp>
        <p:nvSpPr>
          <p:cNvPr id="1048656" name="Footer Placeholder 5"/>
          <p:cNvSpPr>
            <a:spLocks noGrp="1"/>
          </p:cNvSpPr>
          <p:nvPr>
            <p:ph type="ftr" sz="quarter" idx="11"/>
          </p:nvPr>
        </p:nvSpPr>
        <p:spPr/>
        <p:txBody>
          <a:bodyPr/>
          <a:p>
            <a:endParaRPr dirty="0" lang="en-US"/>
          </a:p>
        </p:txBody>
      </p:sp>
      <p:sp>
        <p:nvSpPr>
          <p:cNvPr id="1048657" name="Slide Number Placeholder 6"/>
          <p:cNvSpPr>
            <a:spLocks noGrp="1"/>
          </p:cNvSpPr>
          <p:nvPr>
            <p:ph type="sldNum" sz="quarter" idx="12"/>
          </p:nvPr>
        </p:nvSpPr>
        <p:spPr/>
        <p:txBody>
          <a:bodyPr/>
          <a:p>
            <a:fld id="{6D22F896-40B5-4ADD-8801-0D06FADFA095}" type="slidenum">
              <a:rPr dirty="0" lang="en-US"/>
            </a:fld>
            <a:endParaRPr dirty="0" lang="en-US"/>
          </a:p>
        </p:txBody>
      </p:sp>
      <p:cxnSp>
        <p:nvCxnSpPr>
          <p:cNvPr id="3145738" name="Straight Connector 16"/>
          <p:cNvCxnSpPr>
            <a:cxnSpLocks/>
          </p:cNvCxnSpPr>
          <p:nvPr/>
        </p:nvCxnSpPr>
        <p:spPr>
          <a:xfrm>
            <a:off x="1448280" y="3205491"/>
            <a:ext cx="3269490"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3" name=""/>
        <p:cNvGrpSpPr/>
        <p:nvPr/>
      </p:nvGrpSpPr>
      <p:grpSpPr>
        <a:xfrm>
          <a:off x="0" y="0"/>
          <a:ext cx="0" cy="0"/>
          <a:chOff x="0" y="0"/>
          <a:chExt cx="0" cy="0"/>
        </a:xfrm>
      </p:grpSpPr>
      <p:grpSp>
        <p:nvGrpSpPr>
          <p:cNvPr id="34" name="Group 7"/>
          <p:cNvGrpSpPr/>
          <p:nvPr/>
        </p:nvGrpSpPr>
        <p:grpSpPr>
          <a:xfrm>
            <a:off x="7477387" y="482170"/>
            <a:ext cx="4074533" cy="5149101"/>
            <a:chOff x="7477387" y="482170"/>
            <a:chExt cx="4074533" cy="5149101"/>
          </a:xfrm>
        </p:grpSpPr>
        <p:sp>
          <p:nvSpPr>
            <p:cNvPr id="1048617" name="Rectangle 17"/>
            <p:cNvSpPr/>
            <p:nvPr/>
          </p:nvSpPr>
          <p:spPr bwMode="black">
            <a:xfrm>
              <a:off x="7477387" y="482170"/>
              <a:ext cx="4074533" cy="5149101"/>
            </a:xfrm>
            <a:prstGeom prst="rect"/>
            <a:gradFill>
              <a:gsLst>
                <a:gs pos="0">
                  <a:srgbClr val="000001"/>
                </a:gs>
                <a:gs pos="100000">
                  <a:srgbClr val="191919"/>
                </a:gs>
              </a:gsLst>
            </a:gradFill>
            <a:ln w="76200" cmpd="sng">
              <a:noFill/>
              <a:miter lim="800000"/>
            </a:ln>
            <a:effectLst>
              <a:outerShdw algn="tl" blurRad="127000" dir="4740000" dist="228600" rotWithShape="0" sx="98000" sy="98000">
                <a:srgbClr val="000000">
                  <a:alpha val="34000"/>
                </a:srgbClr>
              </a:outerShdw>
            </a:effectLst>
            <a:scene3d>
              <a:camera prst="orthographicFront"/>
              <a:lightRig dir="t" rig="threeP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048618" name="Rectangle 18"/>
            <p:cNvSpPr/>
            <p:nvPr/>
          </p:nvSpPr>
          <p:spPr bwMode="blackWhite">
            <a:xfrm>
              <a:off x="7790446" y="812506"/>
              <a:ext cx="3450289" cy="4466452"/>
            </a:xfrm>
            <a:prstGeom prst="rect"/>
            <a:gradFill>
              <a:gsLst>
                <a:gs pos="0">
                  <a:srgbClr val="DADADA"/>
                </a:gs>
                <a:gs pos="100000">
                  <a:srgbClr val="FFFFFE"/>
                </a:gs>
              </a:gsLst>
              <a:lin ang="16200000" scaled="0"/>
            </a:gradFill>
            <a:ln w="50800" cmpd="sng">
              <a:solidFill>
                <a:srgbClr val="191919"/>
              </a:solidFill>
              <a:miter lim="800000"/>
            </a:ln>
            <a:effectLst>
              <a:innerShdw blurRad="63500" dir="14100000" dist="88900">
                <a:srgbClr val="000000">
                  <a:alpha val="30000"/>
                </a:srgbClr>
              </a:innerShdw>
            </a:effectLst>
            <a:scene3d>
              <a:camera prst="orthographicFront"/>
              <a:lightRig dir="t" rig="threeP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1048619"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dirty="0" lang="en-US"/>
          </a:p>
        </p:txBody>
      </p:sp>
      <p:sp>
        <p:nvSpPr>
          <p:cNvPr id="1048620" name="Picture Placeholder 2"/>
          <p:cNvSpPr>
            <a:spLocks noChangeAspect="1" noGrp="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algn="ct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21" name="Text Placeholder 3"/>
          <p:cNvSpPr>
            <a:spLocks noGrp="1"/>
          </p:cNvSpPr>
          <p:nvPr>
            <p:ph type="body" sz="half" idx="2"/>
          </p:nvPr>
        </p:nvSpPr>
        <p:spPr>
          <a:xfrm>
            <a:off x="1450329" y="3145992"/>
            <a:ext cx="5524404" cy="2003742"/>
          </a:xfrm>
        </p:spPr>
        <p:txBody>
          <a:bodyPr>
            <a:normAutofit/>
          </a:bodyPr>
          <a:lstStyle>
            <a:lvl1pPr algn="l"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22" name="Date Placeholder 4"/>
          <p:cNvSpPr>
            <a:spLocks noGrp="1"/>
          </p:cNvSpPr>
          <p:nvPr>
            <p:ph type="dt" sz="half" idx="10"/>
          </p:nvPr>
        </p:nvSpPr>
        <p:spPr>
          <a:xfrm>
            <a:off x="1447382" y="5469856"/>
            <a:ext cx="5527351" cy="320123"/>
          </a:xfrm>
        </p:spPr>
        <p:txBody>
          <a:bodyPr/>
          <a:lstStyle>
            <a:lvl1pPr algn="l"/>
          </a:lstStyle>
          <a:p>
            <a:fld id="{48A87A34-81AB-432B-8DAE-1953F412C126}" type="datetimeFigureOut">
              <a:rPr dirty="0" lang="en-US"/>
            </a:fld>
            <a:endParaRPr dirty="0" lang="en-US"/>
          </a:p>
        </p:txBody>
      </p:sp>
      <p:sp>
        <p:nvSpPr>
          <p:cNvPr id="1048623" name="Footer Placeholder 5"/>
          <p:cNvSpPr>
            <a:spLocks noGrp="1"/>
          </p:cNvSpPr>
          <p:nvPr>
            <p:ph type="ftr" sz="quarter" idx="11"/>
          </p:nvPr>
        </p:nvSpPr>
        <p:spPr>
          <a:xfrm>
            <a:off x="1447382" y="318640"/>
            <a:ext cx="5541004" cy="320931"/>
          </a:xfrm>
        </p:spPr>
        <p:txBody>
          <a:bodyPr/>
          <a:p>
            <a:endParaRPr dirty="0" lang="en-US"/>
          </a:p>
        </p:txBody>
      </p:sp>
      <p:sp>
        <p:nvSpPr>
          <p:cNvPr id="1048624" name="Slide Number Placeholder 6"/>
          <p:cNvSpPr>
            <a:spLocks noGrp="1"/>
          </p:cNvSpPr>
          <p:nvPr>
            <p:ph type="sldNum" sz="quarter" idx="12"/>
          </p:nvPr>
        </p:nvSpPr>
        <p:spPr/>
        <p:txBody>
          <a:bodyPr/>
          <a:p>
            <a:fld id="{6D22F896-40B5-4ADD-8801-0D06FADFA095}" type="slidenum">
              <a:rPr dirty="0" lang="en-US"/>
            </a:fld>
            <a:endParaRPr dirty="0" lang="en-US"/>
          </a:p>
        </p:txBody>
      </p:sp>
      <p:cxnSp>
        <p:nvCxnSpPr>
          <p:cNvPr id="3145733" name="Straight Connector 30"/>
          <p:cNvCxnSpPr>
            <a:cxnSpLocks/>
          </p:cNvCxnSpPr>
          <p:nvPr/>
        </p:nvCxnSpPr>
        <p:spPr>
          <a:xfrm>
            <a:off x="1447382" y="3143605"/>
            <a:ext cx="5527351" cy="0"/>
          </a:xfrm>
          <a:prstGeom prst="line"/>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9" name=""/>
        <p:cNvGrpSpPr/>
        <p:nvPr/>
      </p:nvGrpSpPr>
      <p:grpSpPr>
        <a:xfrm>
          <a:off x="0" y="0"/>
          <a:ext cx="0" cy="0"/>
          <a:chOff x="0" y="0"/>
          <a:chExt cx="0" cy="0"/>
        </a:xfrm>
      </p:grpSpPr>
      <p:sp>
        <p:nvSpPr>
          <p:cNvPr id="1048576" name="Rectangle 7"/>
          <p:cNvSpPr/>
          <p:nvPr/>
        </p:nvSpPr>
        <p:spPr>
          <a:xfrm>
            <a:off x="0" y="2019476"/>
            <a:ext cx="12192000" cy="4105941"/>
          </a:xfrm>
          <a:prstGeom prst="rect"/>
          <a:gradFill flip="none" rotWithShape="1">
            <a:gsLst>
              <a:gs pos="0">
                <a:schemeClr val="bg2">
                  <a:alpha val="0"/>
                </a:schemeClr>
              </a:gs>
              <a:gs pos="100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97152" name="Picture 6"/>
          <p:cNvPicPr>
            <a:picLocks noChangeAspect="1"/>
          </p:cNvPicPr>
          <p:nvPr/>
        </p:nvPicPr>
        <p:blipFill rotWithShape="1">
          <a:blip xmlns:r="http://schemas.openxmlformats.org/officeDocument/2006/relationships" r:embed="rId12"/>
          <a:srcRect t="1538" b="-1538"/>
          <a:stretch>
            <a:fillRect/>
          </a:stretch>
        </p:blipFill>
        <p:spPr bwMode="black">
          <a:xfrm>
            <a:off x="0" y="6126480"/>
            <a:ext cx="12192000" cy="742950"/>
          </a:xfrm>
          <a:prstGeom prst="rect"/>
        </p:spPr>
      </p:pic>
      <p:sp>
        <p:nvSpPr>
          <p:cNvPr id="1048577" name="Title Placeholder 1"/>
          <p:cNvSpPr>
            <a:spLocks noGrp="1"/>
          </p:cNvSpPr>
          <p:nvPr>
            <p:ph type="title"/>
          </p:nvPr>
        </p:nvSpPr>
        <p:spPr>
          <a:xfrm>
            <a:off x="1451579" y="804519"/>
            <a:ext cx="9603275" cy="1049235"/>
          </a:xfrm>
          <a:prstGeom prst="rect"/>
        </p:spPr>
        <p:txBody>
          <a:bodyPr anchor="t" bIns="45720" lIns="91440" rIns="91440" rtlCol="0" tIns="45720" vert="horz">
            <a:normAutofit/>
          </a:bodyPr>
          <a:p>
            <a:r>
              <a:rPr lang="en-US"/>
              <a:t>Click to edit Master title style</a:t>
            </a:r>
            <a:endParaRPr dirty="0" lang="en-US"/>
          </a:p>
        </p:txBody>
      </p:sp>
      <p:sp>
        <p:nvSpPr>
          <p:cNvPr id="1048578" name="Text Placeholder 2"/>
          <p:cNvSpPr>
            <a:spLocks noGrp="1"/>
          </p:cNvSpPr>
          <p:nvPr>
            <p:ph type="body" idx="1"/>
          </p:nvPr>
        </p:nvSpPr>
        <p:spPr>
          <a:xfrm>
            <a:off x="1451579" y="2015732"/>
            <a:ext cx="9603275" cy="345061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9" name="Date Placeholder 3"/>
          <p:cNvSpPr>
            <a:spLocks noGrp="1"/>
          </p:cNvSpPr>
          <p:nvPr>
            <p:ph type="dt" sz="half" idx="2"/>
          </p:nvPr>
        </p:nvSpPr>
        <p:spPr>
          <a:xfrm>
            <a:off x="7554138" y="330370"/>
            <a:ext cx="3500715" cy="309201"/>
          </a:xfrm>
          <a:prstGeom prst="rect"/>
        </p:spPr>
        <p:txBody>
          <a:bodyPr anchor="ctr" bIns="45720" lIns="91440" rIns="91440" rtlCol="0" tIns="45720" vert="horz"/>
          <a:lstStyle>
            <a:lvl1pPr algn="r">
              <a:defRPr sz="1000">
                <a:solidFill>
                  <a:schemeClr val="tx1">
                    <a:tint val="75000"/>
                  </a:schemeClr>
                </a:solidFill>
              </a:defRPr>
            </a:lvl1pPr>
          </a:lstStyle>
          <a:p>
            <a:fld id="{48A87A34-81AB-432B-8DAE-1953F412C126}" type="datetimeFigureOut">
              <a:rPr dirty="0" lang="en-US"/>
            </a:fld>
            <a:endParaRPr dirty="0" lang="en-US"/>
          </a:p>
        </p:txBody>
      </p:sp>
      <p:sp>
        <p:nvSpPr>
          <p:cNvPr id="1048580" name="Footer Placeholder 4"/>
          <p:cNvSpPr>
            <a:spLocks noGrp="1"/>
          </p:cNvSpPr>
          <p:nvPr>
            <p:ph type="ftr" sz="quarter" idx="3"/>
          </p:nvPr>
        </p:nvSpPr>
        <p:spPr>
          <a:xfrm>
            <a:off x="1451579" y="329307"/>
            <a:ext cx="5938836" cy="309201"/>
          </a:xfrm>
          <a:prstGeom prst="rect"/>
        </p:spPr>
        <p:txBody>
          <a:bodyPr anchor="ctr" bIns="45720" lIns="91440" rIns="91440" rtlCol="0" tIns="45720" vert="horz"/>
          <a:lstStyle>
            <a:lvl1pPr algn="l">
              <a:defRPr sz="1000">
                <a:solidFill>
                  <a:schemeClr val="tx1">
                    <a:tint val="75000"/>
                  </a:schemeClr>
                </a:solidFill>
              </a:defRPr>
            </a:lvl1pPr>
          </a:lstStyle>
          <a:p>
            <a:endParaRPr dirty="0" lang="en-US"/>
          </a:p>
        </p:txBody>
      </p:sp>
      <p:sp>
        <p:nvSpPr>
          <p:cNvPr id="1048581" name="Slide Number Placeholder 5"/>
          <p:cNvSpPr>
            <a:spLocks noGrp="1"/>
          </p:cNvSpPr>
          <p:nvPr>
            <p:ph type="sldNum" sz="quarter" idx="4"/>
          </p:nvPr>
        </p:nvSpPr>
        <p:spPr>
          <a:xfrm>
            <a:off x="480060" y="798973"/>
            <a:ext cx="811019" cy="503578"/>
          </a:xfrm>
          <a:prstGeom prst="rect"/>
        </p:spPr>
        <p:txBody>
          <a:bodyPr anchor="t" bIns="45720" lIns="91440" rIns="91440" rtlCol="0" tIns="45720" vert="horz"/>
          <a:lstStyle>
            <a:lvl1pPr algn="r">
              <a:defRPr sz="2800">
                <a:solidFill>
                  <a:schemeClr val="accent1"/>
                </a:solidFill>
              </a:defRPr>
            </a:lvl1pPr>
          </a:lstStyle>
          <a:p>
            <a:fld id="{6D22F896-40B5-4ADD-8801-0D06FADFA095}" type="slidenum">
              <a:rPr dirty="0" lang="en-US"/>
            </a:fld>
            <a:endParaRPr dirty="0" lang="en-US"/>
          </a:p>
        </p:txBody>
      </p:sp>
      <p:cxnSp>
        <p:nvCxnSpPr>
          <p:cNvPr id="3145728" name="Straight Connector 9"/>
          <p:cNvCxnSpPr>
            <a:cxnSpLocks/>
          </p:cNvCxnSpPr>
          <p:nvPr/>
        </p:nvCxnSpPr>
        <p:spPr>
          <a:xfrm>
            <a:off x="0" y="6128413"/>
            <a:ext cx="12192000" cy="0"/>
          </a:xfrm>
          <a:prstGeom prst="line"/>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b="0" cap="all" sz="3200" i="0" kern="1200">
          <a:solidFill>
            <a:schemeClr val="tx1"/>
          </a:solidFill>
          <a:effectLst/>
          <a:latin typeface="+mj-lt"/>
          <a:ea typeface="+mj-ea"/>
          <a:cs typeface="+mj-cs"/>
        </a:defRPr>
      </a:lvl1pPr>
    </p:titleStyle>
    <p:bodyStyle>
      <a:lvl1pPr algn="l" defTabSz="914400" eaLnBrk="1" hangingPunct="1" indent="-228600" latinLnBrk="0" marL="228600" rtl="0">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algn="l" defTabSz="914400" eaLnBrk="1" hangingPunct="1" indent="-228600" latinLnBrk="0" marL="685800" rtl="0">
        <a:lnSpc>
          <a:spcPct val="120000"/>
        </a:lnSpc>
        <a:spcBef>
          <a:spcPts val="500"/>
        </a:spcBef>
        <a:buClr>
          <a:schemeClr val="accent1"/>
        </a:buClr>
        <a:buSzPct val="100000"/>
        <a:buFont typeface="Arial" panose="020B0604020202020204" pitchFamily="34" charset="0"/>
        <a:buChar char="•"/>
        <a:defRPr baseline="0" cap="none" sz="1800" kern="1200">
          <a:solidFill>
            <a:schemeClr val="tx1"/>
          </a:solidFill>
          <a:effectLst/>
          <a:latin typeface="+mn-lt"/>
          <a:ea typeface="+mn-ea"/>
          <a:cs typeface="+mn-cs"/>
        </a:defRPr>
      </a:lvl2pPr>
      <a:lvl3pPr algn="l" defTabSz="914400" eaLnBrk="1" hangingPunct="1" indent="-228600" latinLnBrk="0" marL="1143000" rtl="0">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algn="l" defTabSz="914400" eaLnBrk="1" hangingPunct="1" indent="-228600" latinLnBrk="0" marL="1600200" rtl="0">
        <a:lnSpc>
          <a:spcPct val="120000"/>
        </a:lnSpc>
        <a:spcBef>
          <a:spcPts val="500"/>
        </a:spcBef>
        <a:buClr>
          <a:schemeClr val="accent1"/>
        </a:buClr>
        <a:buSzPct val="100000"/>
        <a:buFont typeface="Arial" panose="020B0604020202020204" pitchFamily="34" charset="0"/>
        <a:buChar char="•"/>
        <a:defRPr baseline="0" cap="none" sz="1400" kern="1200">
          <a:solidFill>
            <a:schemeClr val="tx1"/>
          </a:solidFill>
          <a:effectLst/>
          <a:latin typeface="+mn-lt"/>
          <a:ea typeface="+mn-ea"/>
          <a:cs typeface="+mn-cs"/>
        </a:defRPr>
      </a:lvl4pPr>
      <a:lvl5pPr algn="l" defTabSz="914400" eaLnBrk="1" hangingPunct="1" indent="-228600" latinLnBrk="0" marL="20574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algn="l" defTabSz="914400" eaLnBrk="1" hangingPunct="1" indent="-228600" latinLnBrk="0" marL="25146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algn="l" defTabSz="914400" eaLnBrk="1" hangingPunct="1" indent="-228600" latinLnBrk="0" marL="2971800" rtl="0">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algn="l" defTabSz="914400" eaLnBrk="1" hangingPunct="1" indent="-228600" latinLnBrk="0" marL="3429000" rtl="0">
        <a:lnSpc>
          <a:spcPct val="120000"/>
        </a:lnSpc>
        <a:spcBef>
          <a:spcPts val="500"/>
        </a:spcBef>
        <a:buClr>
          <a:schemeClr val="accent1"/>
        </a:buClr>
        <a:buSzPct val="100000"/>
        <a:buFont typeface="Arial" panose="020B0604020202020204" pitchFamily="34" charset="0"/>
        <a:buChar char="•"/>
        <a:defRPr baseline="0" sz="1200" kern="1200">
          <a:solidFill>
            <a:schemeClr val="tx1"/>
          </a:solidFill>
          <a:effectLst/>
          <a:latin typeface="+mn-lt"/>
          <a:ea typeface="+mn-ea"/>
          <a:cs typeface="+mn-cs"/>
        </a:defRPr>
      </a:lvl8pPr>
      <a:lvl9pPr algn="l" defTabSz="914400" eaLnBrk="1" hangingPunct="1" indent="-228600" latinLnBrk="0" marL="3886200" rtl="0">
        <a:lnSpc>
          <a:spcPct val="120000"/>
        </a:lnSpc>
        <a:spcBef>
          <a:spcPts val="500"/>
        </a:spcBef>
        <a:buClr>
          <a:schemeClr val="accent1"/>
        </a:buClr>
        <a:buSzPct val="100000"/>
        <a:buFont typeface="Arial" panose="020B0604020202020204" pitchFamily="34" charset="0"/>
        <a:buChar char="•"/>
        <a:defRPr baseline="0" sz="1200" kern="1200">
          <a:solidFill>
            <a:schemeClr val="tx1"/>
          </a:solidFill>
          <a:effectLst/>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hyperlink" Target="https://www.livescience.com/42219-blood-pressure.html" TargetMode="External"/><Relationship Id="rId2" Type="http://schemas.openxmlformats.org/officeDocument/2006/relationships/hyperlink" Target="https://www.livescience.com/34753-hypertension-high-blood-pressure.html" TargetMode="External"/><Relationship Id="rId3"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87" name="Title 1"/>
          <p:cNvSpPr>
            <a:spLocks noGrp="1"/>
          </p:cNvSpPr>
          <p:nvPr>
            <p:ph type="ctrTitle"/>
          </p:nvPr>
        </p:nvSpPr>
        <p:spPr/>
        <p:txBody>
          <a:bodyPr/>
          <a:p>
            <a:r>
              <a:rPr lang="en-GB"/>
              <a:t>GROUP 10</a:t>
            </a:r>
            <a:endParaRPr lang="en-US"/>
          </a:p>
        </p:txBody>
      </p:sp>
      <p:sp>
        <p:nvSpPr>
          <p:cNvPr id="1048588" name="Subtitle 2"/>
          <p:cNvSpPr>
            <a:spLocks noGrp="1"/>
          </p:cNvSpPr>
          <p:nvPr>
            <p:ph type="subTitle" idx="1"/>
          </p:nvPr>
        </p:nvSpPr>
        <p:spPr/>
        <p:txBody>
          <a:bodyPr/>
          <a:p>
            <a:r>
              <a:rPr lang="en-GB"/>
              <a:t>HEART RATE AND PULSE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4" name="Title 1"/>
          <p:cNvSpPr>
            <a:spLocks noGrp="1"/>
          </p:cNvSpPr>
          <p:nvPr>
            <p:ph type="title"/>
          </p:nvPr>
        </p:nvSpPr>
        <p:spPr>
          <a:xfrm>
            <a:off x="1451579" y="1"/>
            <a:ext cx="9603275" cy="1076200"/>
          </a:xfrm>
        </p:spPr>
        <p:txBody>
          <a:bodyPr/>
          <a:p>
            <a:r>
              <a:rPr lang="en-GB"/>
              <a:t>Heart rate </a:t>
            </a:r>
            <a:endParaRPr lang="en-US"/>
          </a:p>
        </p:txBody>
      </p:sp>
      <p:sp>
        <p:nvSpPr>
          <p:cNvPr id="1048595" name="Content Placeholder 2"/>
          <p:cNvSpPr>
            <a:spLocks noGrp="1"/>
          </p:cNvSpPr>
          <p:nvPr>
            <p:ph idx="1"/>
          </p:nvPr>
        </p:nvSpPr>
        <p:spPr>
          <a:xfrm>
            <a:off x="581192" y="463880"/>
            <a:ext cx="11610808" cy="5399562"/>
          </a:xfrm>
        </p:spPr>
        <p:txBody>
          <a:bodyPr>
            <a:normAutofit fontScale="94444" lnSpcReduction="10000"/>
          </a:bodyPr>
          <a:p>
            <a:pPr fontAlgn="base"/>
            <a:r>
              <a:rPr sz="1800" lang="en-GB">
                <a:effectLst/>
                <a:latin typeface="inherit"/>
                <a:ea typeface="Times New Roman" panose="02020603050405020304" pitchFamily="18" charset="0"/>
              </a:rPr>
              <a:t>Heart rate, also known as pulse, is the number of times a person's heart beats per minute. Normal heart rate varies from person to person, but a normal range for adults is 60 to 100 beats per minute.</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However, a normal heart rate depends on the individual, age, body size, heart conditions, whether the person is sitting or moving, medication use and even air temperature. Emotions can affect heart rate; for example, getting excited or scared can increase the heart rate.</a:t>
            </a:r>
            <a:endParaRPr sz="1800" lang="en-GB">
              <a:effectLst/>
              <a:latin typeface="Times New Roman" panose="02020603050405020304" pitchFamily="18" charset="0"/>
              <a:ea typeface="Times New Roman" panose="02020603050405020304" pitchFamily="18" charset="0"/>
            </a:endParaRPr>
          </a:p>
          <a:p>
            <a:r>
              <a:rPr sz="1800" lang="en-GB">
                <a:effectLst/>
                <a:latin typeface="inherit"/>
                <a:ea typeface="Times New Roman" panose="02020603050405020304" pitchFamily="18" charset="0"/>
                <a:cs typeface="Times New Roman" panose="02020603050405020304" pitchFamily="18" charset="0"/>
              </a:rPr>
              <a:t>Most importantly, getting fitter lowers the heart rate, by making heart muscles work more efficiently. A well-trained athlete may have a resting heart rate of 40 to 60 beats perminute.</a:t>
            </a:r>
          </a:p>
          <a:p>
            <a:pPr fontAlgn="base"/>
            <a:r>
              <a:rPr sz="1800" lang="en-GB">
                <a:effectLst/>
                <a:latin typeface="inherit"/>
                <a:ea typeface="Times New Roman" panose="02020603050405020304" pitchFamily="18" charset="0"/>
              </a:rPr>
              <a:t>Your heart is a muscle and just like strengthening other muscles by doing activities, you can do the same thing with your heart,".</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Knowledge about your heart rate can help you monitor your fitness level, and it may help you spot developing health problems if you are experiencing other symptoms</a:t>
            </a:r>
            <a:r>
              <a:rPr sz="1800" lang="en-GB" u="sng">
                <a:effectLst/>
                <a:latin typeface="inherit"/>
                <a:ea typeface="Times New Roman" panose="02020603050405020304" pitchFamily="18" charset="0"/>
              </a:rPr>
              <a:t>.</a:t>
            </a:r>
            <a:endParaRPr sz="1800" lang="en-GB">
              <a:effectLst/>
              <a:latin typeface="Times New Roman" panose="02020603050405020304" pitchFamily="18" charset="0"/>
              <a:ea typeface="Times New Roman" panose="02020603050405020304" pitchFamily="18" charset="0"/>
            </a:endParaRPr>
          </a:p>
          <a:p>
            <a:pPr fontAlgn="base"/>
            <a:r>
              <a:rPr sz="1800" lang="en-GB" u="sng">
                <a:effectLst/>
                <a:latin typeface="inherit"/>
                <a:ea typeface="Times New Roman" panose="02020603050405020304" pitchFamily="18" charset="0"/>
              </a:rPr>
              <a:t>Heart rate and Pulse </a:t>
            </a:r>
            <a:endParaRPr sz="1800" lang="en-GB">
              <a:effectLst/>
              <a:latin typeface="Times New Roman" panose="02020603050405020304" pitchFamily="18" charset="0"/>
              <a:ea typeface="Times New Roman" panose="02020603050405020304" pitchFamily="18" charset="0"/>
            </a:endParaRPr>
          </a:p>
          <a:p>
            <a:pPr fontAlgn="base"/>
            <a:r>
              <a:rPr sz="1800" lang="en-GB">
                <a:solidFill>
                  <a:srgbClr val="3C4043"/>
                </a:solidFill>
                <a:effectLst/>
                <a:latin typeface="Roboto" panose="02000000000000000000" pitchFamily="2" charset="0"/>
                <a:ea typeface="Times New Roman" panose="02020603050405020304" pitchFamily="18" charset="0"/>
              </a:rPr>
              <a:t>Your </a:t>
            </a:r>
            <a:r>
              <a:rPr b="1" sz="1800" lang="en-GB">
                <a:effectLst/>
                <a:latin typeface="Times New Roman" panose="02020603050405020304" pitchFamily="18" charset="0"/>
                <a:ea typeface="Times New Roman" panose="02020603050405020304" pitchFamily="18" charset="0"/>
              </a:rPr>
              <a:t>pulse</a:t>
            </a:r>
            <a:r>
              <a:rPr sz="1800" lang="en-GB">
                <a:effectLst/>
                <a:latin typeface="Times New Roman" panose="02020603050405020304" pitchFamily="18" charset="0"/>
                <a:ea typeface="Times New Roman" panose="02020603050405020304" pitchFamily="18" charset="0"/>
              </a:rPr>
              <a:t> is your </a:t>
            </a:r>
            <a:r>
              <a:rPr b="1" sz="1800" lang="en-GB">
                <a:effectLst/>
                <a:latin typeface="Times New Roman" panose="02020603050405020304" pitchFamily="18" charset="0"/>
                <a:ea typeface="Times New Roman" panose="02020603050405020304" pitchFamily="18" charset="0"/>
              </a:rPr>
              <a:t>heart rate</a:t>
            </a:r>
            <a:r>
              <a:rPr sz="1800" lang="en-GB">
                <a:effectLst/>
                <a:latin typeface="Times New Roman" panose="02020603050405020304" pitchFamily="18" charset="0"/>
                <a:ea typeface="Times New Roman" panose="02020603050405020304" pitchFamily="18" charset="0"/>
              </a:rPr>
              <a:t>, or the number </a:t>
            </a:r>
            <a:r>
              <a:rPr b="1" sz="1800" lang="en-GB">
                <a:effectLst/>
                <a:latin typeface="Times New Roman" panose="02020603050405020304" pitchFamily="18" charset="0"/>
                <a:ea typeface="Times New Roman" panose="02020603050405020304" pitchFamily="18" charset="0"/>
              </a:rPr>
              <a:t>of</a:t>
            </a:r>
            <a:r>
              <a:rPr sz="1800" lang="en-GB">
                <a:effectLst/>
                <a:latin typeface="Times New Roman" panose="02020603050405020304" pitchFamily="18" charset="0"/>
                <a:ea typeface="Times New Roman" panose="02020603050405020304" pitchFamily="18" charset="0"/>
              </a:rPr>
              <a:t> times your </a:t>
            </a:r>
            <a:r>
              <a:rPr b="1" sz="1800" lang="en-GB">
                <a:effectLst/>
                <a:latin typeface="Times New Roman" panose="02020603050405020304" pitchFamily="18" charset="0"/>
                <a:ea typeface="Times New Roman" panose="02020603050405020304" pitchFamily="18" charset="0"/>
              </a:rPr>
              <a:t>heart beats</a:t>
            </a:r>
            <a:r>
              <a:rPr sz="1800" lang="en-GB">
                <a:effectLst/>
                <a:latin typeface="Times New Roman" panose="02020603050405020304" pitchFamily="18" charset="0"/>
                <a:ea typeface="Times New Roman" panose="02020603050405020304" pitchFamily="18" charset="0"/>
              </a:rPr>
              <a:t> in one minute. </a:t>
            </a:r>
            <a:r>
              <a:rPr b="1" sz="1800" lang="en-GB">
                <a:effectLst/>
                <a:latin typeface="Times New Roman" panose="02020603050405020304" pitchFamily="18" charset="0"/>
                <a:ea typeface="Times New Roman" panose="02020603050405020304" pitchFamily="18" charset="0"/>
              </a:rPr>
              <a:t>Pulse rates</a:t>
            </a:r>
            <a:r>
              <a:rPr sz="1800" lang="en-GB">
                <a:effectLst/>
                <a:latin typeface="Times New Roman" panose="02020603050405020304" pitchFamily="18" charset="0"/>
                <a:ea typeface="Times New Roman" panose="02020603050405020304" pitchFamily="18" charset="0"/>
              </a:rPr>
              <a:t> vary from person to person. Your </a:t>
            </a:r>
            <a:r>
              <a:rPr b="1" sz="1800" lang="en-GB">
                <a:effectLst/>
                <a:latin typeface="Times New Roman" panose="02020603050405020304" pitchFamily="18" charset="0"/>
                <a:ea typeface="Times New Roman" panose="02020603050405020304" pitchFamily="18" charset="0"/>
              </a:rPr>
              <a:t>pulse</a:t>
            </a:r>
            <a:r>
              <a:rPr sz="1800" lang="en-GB">
                <a:effectLst/>
                <a:latin typeface="Times New Roman" panose="02020603050405020304" pitchFamily="18" charset="0"/>
                <a:ea typeface="Times New Roman" panose="02020603050405020304" pitchFamily="18" charset="0"/>
              </a:rPr>
              <a:t> is lower when you are at rest and increases when you exercise (more oxygen-rich blood is needed by the body when you exercise.</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6" name="Title 1"/>
          <p:cNvSpPr>
            <a:spLocks noGrp="1"/>
          </p:cNvSpPr>
          <p:nvPr>
            <p:ph type="title"/>
          </p:nvPr>
        </p:nvSpPr>
        <p:spPr/>
        <p:txBody>
          <a:bodyPr/>
          <a:p>
            <a:r>
              <a:rPr lang="en-GB"/>
              <a:t>Differences between heart rate and pulse </a:t>
            </a:r>
            <a:endParaRPr lang="en-US"/>
          </a:p>
        </p:txBody>
      </p:sp>
      <p:sp>
        <p:nvSpPr>
          <p:cNvPr id="1048597" name="Content Placeholder 2"/>
          <p:cNvSpPr>
            <a:spLocks noGrp="1"/>
          </p:cNvSpPr>
          <p:nvPr>
            <p:ph idx="1"/>
          </p:nvPr>
        </p:nvSpPr>
        <p:spPr/>
        <p:txBody>
          <a:bodyPr>
            <a:normAutofit fontScale="88889" lnSpcReduction="10000"/>
          </a:bodyPr>
          <a:p>
            <a:pPr fontAlgn="base"/>
            <a:r>
              <a:rPr sz="1800" lang="en-GB">
                <a:solidFill>
                  <a:srgbClr val="3C4043"/>
                </a:solidFill>
                <a:effectLst/>
                <a:latin typeface="Roboto" panose="02000000000000000000" pitchFamily="2" charset="0"/>
                <a:ea typeface="Times New Roman" panose="02020603050405020304" pitchFamily="18" charset="0"/>
              </a:rPr>
              <a:t>The </a:t>
            </a:r>
            <a:r>
              <a:rPr b="1" sz="1800" lang="en-GB">
                <a:effectLst/>
                <a:latin typeface="Times New Roman" panose="02020603050405020304" pitchFamily="18" charset="0"/>
                <a:ea typeface="Times New Roman" panose="02020603050405020304" pitchFamily="18" charset="0"/>
              </a:rPr>
              <a:t>heart rate</a:t>
            </a:r>
            <a:r>
              <a:rPr sz="1800" lang="en-GB">
                <a:effectLst/>
                <a:latin typeface="Times New Roman" panose="02020603050405020304" pitchFamily="18" charset="0"/>
                <a:ea typeface="Times New Roman" panose="02020603050405020304" pitchFamily="18" charset="0"/>
              </a:rPr>
              <a:t> is the number of times the </a:t>
            </a:r>
            <a:r>
              <a:rPr b="1" sz="1800" lang="en-GB">
                <a:effectLst/>
                <a:latin typeface="Times New Roman" panose="02020603050405020304" pitchFamily="18" charset="0"/>
                <a:ea typeface="Times New Roman" panose="02020603050405020304" pitchFamily="18" charset="0"/>
              </a:rPr>
              <a:t>heart beats</a:t>
            </a:r>
            <a:r>
              <a:rPr sz="1800" lang="en-GB">
                <a:effectLst/>
                <a:latin typeface="Times New Roman" panose="02020603050405020304" pitchFamily="18" charset="0"/>
                <a:ea typeface="Times New Roman" panose="02020603050405020304" pitchFamily="18" charset="0"/>
              </a:rPr>
              <a:t> in the space of a minute. ... The </a:t>
            </a:r>
            <a:r>
              <a:rPr b="1" sz="1800" lang="en-GB">
                <a:effectLst/>
                <a:latin typeface="Times New Roman" panose="02020603050405020304" pitchFamily="18" charset="0"/>
                <a:ea typeface="Times New Roman" panose="02020603050405020304" pitchFamily="18" charset="0"/>
              </a:rPr>
              <a:t>pulse rate</a:t>
            </a:r>
            <a:r>
              <a:rPr sz="1800" lang="en-GB">
                <a:effectLst/>
                <a:latin typeface="Times New Roman" panose="02020603050405020304" pitchFamily="18" charset="0"/>
                <a:ea typeface="Times New Roman" panose="02020603050405020304" pitchFamily="18" charset="0"/>
              </a:rPr>
              <a:t> is exactly equal to the </a:t>
            </a:r>
            <a:r>
              <a:rPr b="1" sz="1800" lang="en-GB">
                <a:effectLst/>
                <a:latin typeface="Times New Roman" panose="02020603050405020304" pitchFamily="18" charset="0"/>
                <a:ea typeface="Times New Roman" panose="02020603050405020304" pitchFamily="18" charset="0"/>
              </a:rPr>
              <a:t>heartbeat</a:t>
            </a:r>
            <a:r>
              <a:rPr sz="1800" lang="en-GB">
                <a:effectLst/>
                <a:latin typeface="Times New Roman" panose="02020603050405020304" pitchFamily="18" charset="0"/>
                <a:ea typeface="Times New Roman" panose="02020603050405020304" pitchFamily="18" charset="0"/>
              </a:rPr>
              <a:t>, as the contractions of the </a:t>
            </a:r>
            <a:r>
              <a:rPr b="1" sz="1800" lang="en-GB">
                <a:effectLst/>
                <a:latin typeface="Times New Roman" panose="02020603050405020304" pitchFamily="18" charset="0"/>
                <a:ea typeface="Times New Roman" panose="02020603050405020304" pitchFamily="18" charset="0"/>
              </a:rPr>
              <a:t>heart</a:t>
            </a:r>
            <a:r>
              <a:rPr sz="1800" lang="en-GB">
                <a:effectLst/>
                <a:latin typeface="Times New Roman" panose="02020603050405020304" pitchFamily="18" charset="0"/>
                <a:ea typeface="Times New Roman" panose="02020603050405020304" pitchFamily="18" charset="0"/>
              </a:rPr>
              <a:t> cause the increases in blood pressure in the arteries that lead to a noticeable </a:t>
            </a:r>
            <a:r>
              <a:rPr b="1" sz="1800" lang="en-GB">
                <a:effectLst/>
                <a:latin typeface="Times New Roman" panose="02020603050405020304" pitchFamily="18" charset="0"/>
                <a:ea typeface="Times New Roman" panose="02020603050405020304" pitchFamily="18" charset="0"/>
              </a:rPr>
              <a:t>pulse</a:t>
            </a:r>
            <a:r>
              <a:rPr sz="1800" lang="en-GB">
                <a:effectLst/>
                <a:latin typeface="Times New Roman" panose="02020603050405020304" pitchFamily="18" charset="0"/>
                <a:ea typeface="Times New Roman" panose="02020603050405020304" pitchFamily="18" charset="0"/>
              </a:rPr>
              <a:t>. Taking the </a:t>
            </a:r>
            <a:r>
              <a:rPr b="1" sz="1800" lang="en-GB">
                <a:effectLst/>
                <a:latin typeface="Times New Roman" panose="02020603050405020304" pitchFamily="18" charset="0"/>
                <a:ea typeface="Times New Roman" panose="02020603050405020304" pitchFamily="18" charset="0"/>
              </a:rPr>
              <a:t>pulse</a:t>
            </a:r>
            <a:r>
              <a:rPr sz="1800" lang="en-GB">
                <a:effectLst/>
                <a:latin typeface="Times New Roman" panose="02020603050405020304" pitchFamily="18" charset="0"/>
                <a:ea typeface="Times New Roman" panose="02020603050405020304" pitchFamily="18" charset="0"/>
              </a:rPr>
              <a:t> is, therefore, a direct measure of </a:t>
            </a:r>
            <a:r>
              <a:rPr b="1" sz="1800" lang="en-GB">
                <a:effectLst/>
                <a:latin typeface="Times New Roman" panose="02020603050405020304" pitchFamily="18" charset="0"/>
                <a:ea typeface="Times New Roman" panose="02020603050405020304" pitchFamily="18" charset="0"/>
              </a:rPr>
              <a:t>heart rate.</a:t>
            </a:r>
            <a:endParaRPr sz="1800" lang="en-GB">
              <a:effectLst/>
              <a:latin typeface="Times New Roman" panose="02020603050405020304" pitchFamily="18" charset="0"/>
              <a:ea typeface="Times New Roman" panose="02020603050405020304" pitchFamily="18" charset="0"/>
            </a:endParaRPr>
          </a:p>
          <a:p>
            <a:pPr fontAlgn="base"/>
            <a:r>
              <a:rPr b="1" sz="1800" lang="en-GB"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Differences between heart rate and blood pressure </a:t>
            </a:r>
            <a:endParaRPr b="1" sz="1800" lang="en-GB">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a:r>
              <a:rPr sz="1800" lang="en-GB">
                <a:effectLst/>
                <a:latin typeface="inherit"/>
                <a:ea typeface="Times New Roman" panose="02020603050405020304" pitchFamily="18" charset="0"/>
              </a:rPr>
              <a:t>Some people confuse high blood pressure with a high heart rate. </a:t>
            </a:r>
            <a:r>
              <a:rPr sz="1800" lang="en-GB" strike="noStrike" u="none">
                <a:solidFill>
                  <a:srgbClr val="000000"/>
                </a:solidFill>
                <a:effectLst/>
                <a:latin typeface="inherit"/>
                <a:ea typeface="Times New Roman" panose="02020603050405020304" pitchFamily="18" charset="0"/>
                <a:hlinkClick r:id="rId1"/>
              </a:rPr>
              <a:t>Blood pressure</a:t>
            </a:r>
            <a:r>
              <a:rPr sz="1800" lang="en-GB">
                <a:effectLst/>
                <a:latin typeface="inherit"/>
                <a:ea typeface="Times New Roman" panose="02020603050405020304" pitchFamily="18" charset="0"/>
              </a:rPr>
              <a:t> is the measurement of the force of the blood against the walls of arteries  while heart rate is the number of times your heart beats per minute. </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There is no direct correlation between the two, and </a:t>
            </a:r>
            <a:r>
              <a:rPr sz="1800" lang="en-GB" strike="noStrike" u="none">
                <a:solidFill>
                  <a:srgbClr val="000000"/>
                </a:solidFill>
                <a:effectLst/>
                <a:latin typeface="inherit"/>
                <a:ea typeface="Times New Roman" panose="02020603050405020304" pitchFamily="18" charset="0"/>
                <a:hlinkClick r:id="rId2"/>
              </a:rPr>
              <a:t>high blood pressure</a:t>
            </a:r>
            <a:r>
              <a:rPr sz="1800" lang="en-GB">
                <a:effectLst/>
                <a:latin typeface="inherit"/>
                <a:ea typeface="Times New Roman" panose="02020603050405020304" pitchFamily="18" charset="0"/>
              </a:rPr>
              <a:t>, or hypertension, does not necessarily result in a high heart rate, and vice versa. Heart rate goes up during strenuous activity, but a vigorous workout may only modestly increase blood pressure.</a:t>
            </a:r>
            <a:endParaRPr sz="1800" lang="en-GB">
              <a:effectLst/>
              <a:latin typeface="Times New Roman" panose="02020603050405020304" pitchFamily="18" charset="0"/>
              <a:ea typeface="Times New Roman" panose="02020603050405020304" pitchFamily="18" charset="0"/>
            </a:endParaRP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8" name="Title 1"/>
          <p:cNvSpPr>
            <a:spLocks noGrp="1"/>
          </p:cNvSpPr>
          <p:nvPr>
            <p:ph type="title"/>
          </p:nvPr>
        </p:nvSpPr>
        <p:spPr/>
        <p:txBody>
          <a:bodyPr/>
          <a:p>
            <a:r>
              <a:rPr lang="en-GB"/>
              <a:t>How to measure heart rate </a:t>
            </a:r>
            <a:endParaRPr lang="en-US"/>
          </a:p>
        </p:txBody>
      </p:sp>
      <p:sp>
        <p:nvSpPr>
          <p:cNvPr id="1048599" name="Content Placeholder 2"/>
          <p:cNvSpPr>
            <a:spLocks noGrp="1"/>
          </p:cNvSpPr>
          <p:nvPr>
            <p:ph idx="1"/>
          </p:nvPr>
        </p:nvSpPr>
        <p:spPr/>
        <p:txBody>
          <a:bodyPr/>
          <a:p>
            <a:pPr fontAlgn="base"/>
            <a:r>
              <a:rPr sz="1800" lang="en-GB">
                <a:effectLst/>
                <a:latin typeface="inherit"/>
                <a:ea typeface="Times New Roman" panose="02020603050405020304" pitchFamily="18" charset="0"/>
              </a:rPr>
              <a:t>The easiest places to measure your heart rate, according to the AHA, are:</a:t>
            </a:r>
            <a:endParaRPr sz="1800" lang="en-GB">
              <a:effectLst/>
              <a:latin typeface="Times New Roman" panose="02020603050405020304" pitchFamily="18" charset="0"/>
              <a:ea typeface="Times New Roman" panose="02020603050405020304" pitchFamily="18" charset="0"/>
            </a:endParaRPr>
          </a:p>
          <a:p>
            <a:pPr fontAlgn="base" lvl="0"/>
            <a:r>
              <a:rPr sz="1800" lang="en-GB">
                <a:effectLst/>
                <a:latin typeface="inherit"/>
                <a:ea typeface="Times New Roman" panose="02020603050405020304" pitchFamily="18" charset="0"/>
              </a:rPr>
              <a:t>Wrists </a:t>
            </a:r>
            <a:endParaRPr sz="1800" lang="en-GB">
              <a:effectLst/>
              <a:latin typeface="Times New Roman" panose="02020603050405020304" pitchFamily="18" charset="0"/>
              <a:ea typeface="Times New Roman" panose="02020603050405020304" pitchFamily="18" charset="0"/>
            </a:endParaRPr>
          </a:p>
          <a:p>
            <a:pPr fontAlgn="base" lvl="0"/>
            <a:r>
              <a:rPr sz="1800" lang="en-GB">
                <a:effectLst/>
                <a:latin typeface="inherit"/>
                <a:ea typeface="Times New Roman" panose="02020603050405020304" pitchFamily="18" charset="0"/>
              </a:rPr>
              <a:t>inside of an elbow</a:t>
            </a:r>
            <a:endParaRPr sz="1800" lang="en-GB">
              <a:effectLst/>
              <a:latin typeface="Times New Roman" panose="02020603050405020304" pitchFamily="18" charset="0"/>
              <a:ea typeface="Times New Roman" panose="02020603050405020304" pitchFamily="18" charset="0"/>
            </a:endParaRPr>
          </a:p>
          <a:p>
            <a:r>
              <a:rPr sz="1800" lang="en-GB">
                <a:effectLst/>
                <a:latin typeface="inherit"/>
                <a:ea typeface="Times New Roman" panose="02020603050405020304" pitchFamily="18" charset="0"/>
                <a:cs typeface="Times New Roman" panose="02020603050405020304" pitchFamily="18" charset="0"/>
              </a:rPr>
              <a:t>side of the nec</a:t>
            </a:r>
          </a:p>
          <a:p>
            <a:r>
              <a:rPr sz="1800" lang="en-GB">
                <a:latin typeface="inherit"/>
                <a:cs typeface="Times New Roman" panose="02020603050405020304" pitchFamily="18" charset="0"/>
              </a:rPr>
              <a:t>Top of the foot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0" name="Title 1"/>
          <p:cNvSpPr>
            <a:spLocks noGrp="1"/>
          </p:cNvSpPr>
          <p:nvPr>
            <p:ph type="title"/>
          </p:nvPr>
        </p:nvSpPr>
        <p:spPr>
          <a:xfrm rot="10800000" flipV="1">
            <a:off x="1451579" y="296884"/>
            <a:ext cx="9603275" cy="507636"/>
          </a:xfrm>
        </p:spPr>
        <p:txBody>
          <a:bodyPr>
            <a:normAutofit/>
          </a:bodyPr>
          <a:p>
            <a:r>
              <a:rPr lang="en-GB"/>
              <a:t>Resting heart rate </a:t>
            </a:r>
            <a:endParaRPr lang="en-US"/>
          </a:p>
        </p:txBody>
      </p:sp>
      <p:sp>
        <p:nvSpPr>
          <p:cNvPr id="1048601" name="Content Placeholder 2"/>
          <p:cNvSpPr>
            <a:spLocks noGrp="1"/>
          </p:cNvSpPr>
          <p:nvPr>
            <p:ph idx="1"/>
          </p:nvPr>
        </p:nvSpPr>
        <p:spPr>
          <a:xfrm>
            <a:off x="1" y="804522"/>
            <a:ext cx="11986656" cy="4661824"/>
          </a:xfrm>
        </p:spPr>
        <p:txBody>
          <a:bodyPr/>
          <a:p>
            <a:pPr fontAlgn="base"/>
            <a:r>
              <a:rPr sz="1800" lang="en-GB">
                <a:effectLst/>
                <a:latin typeface="inherit"/>
                <a:ea typeface="Times New Roman" panose="02020603050405020304" pitchFamily="18" charset="0"/>
              </a:rPr>
              <a:t>Your resting heart rate is your pulse when you are calmly sitting or lying. It’s best to measure your resting heart rate it in the morning before you get out of bed, according to the AHA. For adults 18 and older, a normal resting heart rate is between 60 and 100 beats per minute (bpm), depending on the person’s physical condition and age. For children ages 6 to 15, the normal resting heart rate is between 70 and 100 bpm, according to the AHA.</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But a heart rate lower than 60 doesn’t necessarily mean you have a medical problem. Active people often have lower heart rates because their heart muscles don't need to work as hard to maintain a steady beat. Athletes and people who are very fit can have resting heat rate of 40 bpm.</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A resting heart rate lower than 60 could also be the result of taking certain medications. "Many medications people take especially medication for blood pressure, such as the beta blockers, will lower your heart rate,".</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If coupled with symptoms, a low heart rate may signal a problem.</a:t>
            </a:r>
            <a:endParaRPr sz="1800" lang="en-GB">
              <a:effectLst/>
              <a:latin typeface="Times New Roman" panose="02020603050405020304" pitchFamily="18" charset="0"/>
              <a:ea typeface="Times New Roman" panose="02020603050405020304" pitchFamily="18" charset="0"/>
            </a:endParaRPr>
          </a:p>
          <a:p>
            <a:r>
              <a:rPr sz="1800" lang="en-GB">
                <a:effectLst/>
                <a:latin typeface="inherit"/>
                <a:ea typeface="Times New Roman" panose="02020603050405020304" pitchFamily="18" charset="0"/>
                <a:cs typeface="Times New Roman" panose="02020603050405020304" pitchFamily="18" charset="0"/>
              </a:rPr>
              <a:t>"A low heart rate in somebody who is having dizziness and light-headedness may indicate that they have an abnormality that needs to be looked 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02" name="Title 1"/>
          <p:cNvSpPr>
            <a:spLocks noGrp="1"/>
          </p:cNvSpPr>
          <p:nvPr>
            <p:ph type="title"/>
          </p:nvPr>
        </p:nvSpPr>
        <p:spPr>
          <a:xfrm>
            <a:off x="1451579" y="129887"/>
            <a:ext cx="9603275" cy="519545"/>
          </a:xfrm>
        </p:spPr>
        <p:txBody>
          <a:bodyPr>
            <a:normAutofit/>
          </a:bodyPr>
          <a:p>
            <a:r>
              <a:rPr lang="en-GB"/>
              <a:t>Maximum and target heart rate </a:t>
            </a:r>
            <a:endParaRPr lang="en-US"/>
          </a:p>
        </p:txBody>
      </p:sp>
      <p:sp>
        <p:nvSpPr>
          <p:cNvPr id="1048603" name="Content Placeholder 2"/>
          <p:cNvSpPr>
            <a:spLocks noGrp="1"/>
          </p:cNvSpPr>
          <p:nvPr>
            <p:ph idx="1"/>
          </p:nvPr>
        </p:nvSpPr>
        <p:spPr>
          <a:xfrm>
            <a:off x="0" y="751484"/>
            <a:ext cx="12495934" cy="5976629"/>
          </a:xfrm>
        </p:spPr>
        <p:txBody>
          <a:bodyPr>
            <a:normAutofit/>
          </a:bodyPr>
          <a:p>
            <a:pPr fontAlgn="base"/>
            <a:r>
              <a:rPr sz="1800" lang="en-GB">
                <a:effectLst/>
                <a:latin typeface="inherit"/>
                <a:ea typeface="Times New Roman" panose="02020603050405020304" pitchFamily="18" charset="0"/>
              </a:rPr>
              <a:t>There is no definitive medical advice on when a resting heart rate is too high, but most medical experts agree that a consistent heart rate in the upper levels can put too much stress on the heart and other organs. If a person has a high heart rate at rest and is experiencing other symptoms, doctors may examine his or her heart function, Bauman said.</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Knowing your heart rate during workout sessions can help know whether you are doing too much or not enough, the AHA says. When people exercise in their "target heart zone," they gain the most benefits and improve their heart's </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A person's target heart rate zone is between 50 percent and 85 percent of his or her maximum heart rate, according to the AHA. </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Most commonly, maximum heart rate is calculated by subtracting your age from 220. For a 30-year-old person, for example: 220 – 30 = 190.</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The target zone for a 30-year-old person would be between 50 and 85 percent of his or her maximum heart rate:</a:t>
            </a:r>
            <a:endParaRPr sz="1800" lang="en-GB">
              <a:effectLst/>
              <a:latin typeface="Times New Roman" panose="02020603050405020304" pitchFamily="18" charset="0"/>
              <a:ea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50 percent: 190 x 0.50 = 95 bpm</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85 percent: 190 x 0.85 = 162 bpm</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a:r>
              <a:rPr sz="1800" lang="en-GB">
                <a:effectLst/>
                <a:latin typeface="inherit"/>
                <a:ea typeface="Times New Roman" panose="02020603050405020304" pitchFamily="18" charset="0"/>
              </a:rPr>
              <a:t>For a 60-year-old person, the target zone would be between 80 and 136 bpm.</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You can either manually calculate your heart rate during exercise or use heart rate monitors that wrap around the chest, or are included in sports watches        </a:t>
            </a:r>
            <a:endParaRPr sz="1800" lang="en-GB">
              <a:effectLst/>
              <a:latin typeface="Times New Roman" panose="02020603050405020304" pitchFamily="18" charset="0"/>
              <a:ea typeface="Times New Roman" panose="02020603050405020304" pitchFamily="18" charset="0"/>
            </a:endParaRP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4" name="Title 1"/>
          <p:cNvSpPr>
            <a:spLocks noGrp="1"/>
          </p:cNvSpPr>
          <p:nvPr>
            <p:ph type="title"/>
          </p:nvPr>
        </p:nvSpPr>
        <p:spPr>
          <a:xfrm>
            <a:off x="1451579" y="519545"/>
            <a:ext cx="9603275" cy="723653"/>
          </a:xfrm>
        </p:spPr>
        <p:txBody>
          <a:bodyPr/>
          <a:p>
            <a:r>
              <a:rPr lang="en-GB"/>
              <a:t>Lowering a rapid heart rate </a:t>
            </a:r>
            <a:endParaRPr lang="en-US"/>
          </a:p>
        </p:txBody>
      </p:sp>
      <p:sp>
        <p:nvSpPr>
          <p:cNvPr id="1048605" name="Content Placeholder 2"/>
          <p:cNvSpPr>
            <a:spLocks noGrp="1"/>
          </p:cNvSpPr>
          <p:nvPr>
            <p:ph idx="1"/>
          </p:nvPr>
        </p:nvSpPr>
        <p:spPr>
          <a:xfrm>
            <a:off x="581192" y="1243198"/>
            <a:ext cx="11029615" cy="4615601"/>
          </a:xfrm>
        </p:spPr>
        <p:txBody>
          <a:bodyPr>
            <a:normAutofit fontScale="83333" lnSpcReduction="10000"/>
          </a:bodyPr>
          <a:p>
            <a:pPr fontAlgn="base"/>
            <a:r>
              <a:rPr sz="1800" lang="en-GB">
                <a:effectLst/>
                <a:latin typeface="inherit"/>
                <a:ea typeface="Times New Roman" panose="02020603050405020304" pitchFamily="18" charset="0"/>
              </a:rPr>
              <a:t>Pulse rates can spike due to nervousness, stress, dehydration and overexertion. Sitting down and taking slow, deep breaths can generally lower your heart rate. Exercising and getting fitter will usually lower heart rate, too.</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Cooling down after a workout session or strenuous activity  is important, according to the AHA. Because your heart is beating faster, your body temperature is higher and your blood vessels are dilated, stopping too fast could make you feel sick or even pass out.</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The AHA recommends stretching and walking. Stretching helps reduce the buildup of lactic acid, which cause cramps and stiff muscles. Follow these tips:</a:t>
            </a:r>
            <a:endParaRPr sz="1800" lang="en-GB">
              <a:effectLst/>
              <a:latin typeface="Times New Roman" panose="02020603050405020304" pitchFamily="18" charset="0"/>
              <a:ea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Walk for about 5 minutes, or until your heart rate gets below 120 beats per minute.</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Stretch, and hold each stretch 10 to 30 seconds. If you feel you need more, stretch the other side and return for another set of stretching.</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The stretch should be strong, but not painful.</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Do not bounce.</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lvl="0"/>
            <a:r>
              <a:rPr sz="1800" lang="en-GB">
                <a:effectLst/>
                <a:latin typeface="inherit"/>
                <a:ea typeface="Times New Roman" panose="02020603050405020304" pitchFamily="18" charset="0"/>
                <a:cs typeface="Times New Roman" panose="02020603050405020304" pitchFamily="18" charset="0"/>
              </a:rPr>
              <a:t>Breathe while you’re stretching. Exhale as you stretch, inhale while holding the stretch.</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pPr fontAlgn="base"/>
            <a:r>
              <a:rPr sz="1800" lang="en-GB">
                <a:effectLst/>
                <a:latin typeface="inherit"/>
                <a:ea typeface="Times New Roman" panose="02020603050405020304" pitchFamily="18" charset="0"/>
                <a:cs typeface="Times New Roman" panose="02020603050405020304" pitchFamily="18" charset="0"/>
              </a:rPr>
              <a:t> </a:t>
            </a:r>
            <a:endParaRPr sz="1800" lang="en-GB">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6" name="Title 1"/>
          <p:cNvSpPr>
            <a:spLocks noGrp="1"/>
          </p:cNvSpPr>
          <p:nvPr>
            <p:ph type="title"/>
          </p:nvPr>
        </p:nvSpPr>
        <p:spPr>
          <a:xfrm>
            <a:off x="1451579" y="1"/>
            <a:ext cx="9603275" cy="705096"/>
          </a:xfrm>
        </p:spPr>
        <p:txBody>
          <a:bodyPr/>
          <a:p>
            <a:r>
              <a:rPr lang="en-GB"/>
              <a:t>Clinical Correlations </a:t>
            </a:r>
            <a:endParaRPr lang="en-US"/>
          </a:p>
        </p:txBody>
      </p:sp>
      <p:sp>
        <p:nvSpPr>
          <p:cNvPr id="1048607" name="Content Placeholder 2"/>
          <p:cNvSpPr>
            <a:spLocks noGrp="1"/>
          </p:cNvSpPr>
          <p:nvPr>
            <p:ph idx="1"/>
          </p:nvPr>
        </p:nvSpPr>
        <p:spPr>
          <a:xfrm>
            <a:off x="166996" y="705096"/>
            <a:ext cx="12025004" cy="4640641"/>
          </a:xfrm>
        </p:spPr>
        <p:txBody>
          <a:bodyPr>
            <a:normAutofit fontScale="83333" lnSpcReduction="10000"/>
          </a:bodyPr>
          <a:p>
            <a:r>
              <a:rPr sz="1800" lang="en-GB">
                <a:effectLst/>
                <a:latin typeface="Calibri" panose="020F0502020204030204" pitchFamily="34" charset="0"/>
                <a:ea typeface="Times New Roman" panose="02020603050405020304" pitchFamily="18" charset="0"/>
                <a:cs typeface="Times New Roman" panose="02020603050405020304" pitchFamily="18" charset="0"/>
              </a:rPr>
              <a:t>A number Of conditions can affect your heart rate. </a:t>
            </a:r>
          </a:p>
          <a:p>
            <a:pPr lvl="0"/>
            <a:r>
              <a:rPr sz="1800" lang="en-GB">
                <a:effectLst/>
                <a:latin typeface="Calibri" panose="020F0502020204030204" pitchFamily="34" charset="0"/>
                <a:ea typeface="Times New Roman" panose="02020603050405020304" pitchFamily="18" charset="0"/>
                <a:cs typeface="Times New Roman" panose="02020603050405020304" pitchFamily="18" charset="0"/>
              </a:rPr>
              <a:t>Arrhythmia </a:t>
            </a:r>
          </a:p>
          <a:p>
            <a:pPr lvl="0"/>
            <a:r>
              <a:rPr sz="1800" lang="en-GB">
                <a:effectLst/>
                <a:latin typeface="Calibri" panose="020F0502020204030204" pitchFamily="34" charset="0"/>
                <a:ea typeface="Times New Roman" panose="02020603050405020304" pitchFamily="18" charset="0"/>
                <a:cs typeface="Times New Roman" panose="02020603050405020304" pitchFamily="18" charset="0"/>
              </a:rPr>
              <a:t>Tachycardia </a:t>
            </a:r>
          </a:p>
          <a:p>
            <a:pPr lvl="0"/>
            <a:r>
              <a:rPr sz="1800" lang="en-GB">
                <a:effectLst/>
                <a:latin typeface="Calibri" panose="020F0502020204030204" pitchFamily="34" charset="0"/>
                <a:ea typeface="Times New Roman" panose="02020603050405020304" pitchFamily="18" charset="0"/>
                <a:cs typeface="Times New Roman" panose="02020603050405020304" pitchFamily="18" charset="0"/>
              </a:rPr>
              <a:t>Bradycardia </a:t>
            </a:r>
          </a:p>
          <a:p>
            <a:pPr fontAlgn="base"/>
            <a:r>
              <a:rPr sz="1800" lang="en-GB" u="sng">
                <a:effectLst/>
                <a:latin typeface="inherit"/>
                <a:ea typeface="Times New Roman" panose="02020603050405020304" pitchFamily="18" charset="0"/>
              </a:rPr>
              <a:t>Arrhythmia</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 An arrhythmia causes the heart  to beat too fast, too slow or with an irregular rhythm. </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 </a:t>
            </a:r>
            <a:endParaRPr sz="1800" lang="en-GB">
              <a:effectLst/>
              <a:latin typeface="Times New Roman" panose="02020603050405020304" pitchFamily="18" charset="0"/>
              <a:ea typeface="Times New Roman" panose="02020603050405020304" pitchFamily="18" charset="0"/>
            </a:endParaRPr>
          </a:p>
          <a:p>
            <a:pPr fontAlgn="base"/>
            <a:r>
              <a:rPr sz="1800" lang="en-GB" u="sng">
                <a:effectLst/>
                <a:latin typeface="inherit"/>
                <a:ea typeface="Times New Roman" panose="02020603050405020304" pitchFamily="18" charset="0"/>
              </a:rPr>
              <a:t>Tachycardia</a:t>
            </a:r>
            <a:endParaRPr sz="1800" lang="en-GB">
              <a:effectLst/>
              <a:latin typeface="Times New Roman" panose="02020603050405020304" pitchFamily="18" charset="0"/>
              <a:ea typeface="Times New Roman" panose="02020603050405020304" pitchFamily="18" charset="0"/>
            </a:endParaRPr>
          </a:p>
          <a:p>
            <a:pPr fontAlgn="base"/>
            <a:r>
              <a:rPr sz="1800" lang="en-GB">
                <a:effectLst/>
                <a:latin typeface="inherit"/>
                <a:ea typeface="Times New Roman" panose="02020603050405020304" pitchFamily="18" charset="0"/>
              </a:rPr>
              <a:t>Tachycardia is generally considered to be a resting heart rate of over 100 bpm. It is  generally caused when electrical signals in the heart's upper chambers fire abnormally. If the heart rate is closer to 150 bpm or higher, it is a condition known as supraventricular tachycardia (SVT). In SVT, your heart’s electrical system, which controls the heart rate, is out of whack. This generally requires medical attention.</a:t>
            </a:r>
            <a:endParaRPr sz="1800" lang="en-GB">
              <a:effectLst/>
              <a:latin typeface="Times New Roman" panose="02020603050405020304" pitchFamily="18" charset="0"/>
              <a:ea typeface="Times New Roman" panose="02020603050405020304" pitchFamily="18" charset="0"/>
            </a:endParaRPr>
          </a:p>
          <a:p>
            <a:pPr fontAlgn="base"/>
            <a:r>
              <a:rPr sz="1800" lang="en-GB" u="sng">
                <a:effectLst/>
                <a:latin typeface="inherit"/>
                <a:ea typeface="Times New Roman" panose="02020603050405020304" pitchFamily="18" charset="0"/>
              </a:rPr>
              <a:t>Bradycardia</a:t>
            </a:r>
            <a:r>
              <a:rPr sz="1800" lang="en-GB">
                <a:effectLst/>
                <a:latin typeface="inherit"/>
                <a:ea typeface="Times New Roman" panose="02020603050405020304" pitchFamily="18" charset="0"/>
              </a:rPr>
              <a:t>  :  Bradycardia is a condition where the heart rate is too low, typically less than 60 bpm. This can be the result of problems with the sinoatrial node, which acts as the pacemaker, or damage to the heart as a result of a heart attack or cardiovascular disease. </a:t>
            </a:r>
            <a:endParaRPr sz="1800" lang="en-GB">
              <a:effectLst/>
              <a:latin typeface="Times New Roman" panose="02020603050405020304" pitchFamily="18" charset="0"/>
              <a:ea typeface="Times New Roman" panose="02020603050405020304" pitchFamily="18" charset="0"/>
            </a:endParaRPr>
          </a:p>
          <a:p>
            <a:endParaRPr lang="en-US"/>
          </a:p>
        </p:txBody>
      </p:sp>
    </p:spTree>
  </p:cSld>
  <p:clrMapOvr>
    <a:masterClrMapping/>
  </p:clrMapOvr>
</p:sld>
</file>

<file path=ppt/theme/theme1.xml><?xml version="1.0" encoding="utf-8"?>
<a:theme xmlns:a="http://schemas.openxmlformats.org/drawingml/2006/main" name="Gallery">
  <a:themeElements>
    <a:clrScheme name="Gallery">
      <a:dk1>
        <a:sysClr lastClr="000000" val="windowText"/>
      </a:dk1>
      <a:lt1>
        <a:sysClr lastClr="FFFFFF" val="window"/>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r="5400000" dist="50800" rotWithShape="0" sx="96000" sy="96000">
              <a:srgbClr val="000000">
                <a:alpha val="48000"/>
              </a:srgbClr>
            </a:outerShdw>
          </a:effectLst>
          <a:scene3d>
            <a:camera prst="orthographicFront">
              <a:rot lat="0" lon="0" rev="0"/>
            </a:camera>
            <a:lightRig dir="t" rig="balanced">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GROUP 10</dc:title>
  <dc:creator>omolefe sylvester</dc:creator>
  <cp:lastModifiedBy>omolefe sylvester</cp:lastModifiedBy>
  <dcterms:created xsi:type="dcterms:W3CDTF">2020-01-28T06:30:10Z</dcterms:created>
  <dcterms:modified xsi:type="dcterms:W3CDTF">2020-06-02T12:51:11Z</dcterms:modified>
</cp:coreProperties>
</file>