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58" r:id="rId3"/>
    <p:sldId id="260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43000" y="0"/>
            <a:ext cx="6858000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43000" y="0"/>
            <a:ext cx="6858000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2015-05-12T07:30:45Z</dcterms:created>
  <dcterms:modified xsi:type="dcterms:W3CDTF">2020-06-26T08:59:21Z</dcterms:modified>
</cp:coreProperties>
</file>