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SM-A705FN</dc:creator>
  <dcterms:created xsi:type="dcterms:W3CDTF">2015-05-12T07:30:45Z</dcterms:created>
  <dcterms:modified xsi:type="dcterms:W3CDTF">2020-07-09T13:23:23Z</dcterms:modified>
</cp:coreProperties>
</file>