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Lst>
  <p:sldSz cx="23749000" cy="168021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esProps" Target="presProps.xml"/><Relationship Id="rId3" Type="http://schemas.openxmlformats.org/officeDocument/2006/relationships/viewProps" Target="viewProps.xml"/><Relationship Id="rId4" Type="http://schemas.openxmlformats.org/officeDocument/2006/relationships/theme" Target="theme/theme1.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1" id="2"/>
          <p:cNvSpPr txBox="true"/>
          <p:nvPr/>
        </p:nvSpPr>
        <p:spPr>
          <a:xfrm>
            <a:off x="5575300" y="736600"/>
            <a:ext cx="12598400" cy="16319500"/>
          </a:xfrm>
          <a:prstGeom prst="rect">
            <a:avLst/>
          </a:prstGeom>
        </p:spPr>
        <p:txBody>
          <a:bodyPr anchor="t" rtlCol="false"/>
          <a:lstStyle/>
          <a:p>
            <a:pPr algn="l"/>
            <a:r>
              <a:t/>
            </a:r>
            <a:endParaRPr lang="en-US" sz="1100"/>
          </a:p>
          <a:p>
            <a:r>
              <a:rPr lang="en-US" sz="3700">
                <a:solidFill>
                  <a:srgbClr val="252525"/>
                </a:solidFill>
              </a:rPr>
              <a:t>N</a:t>
            </a:r>
            <a:r>
              <a:rPr lang="en-US" sz="3700">
                <a:solidFill>
                  <a:srgbClr val="252525"/>
                </a:solidFill>
              </a:rPr>
              <a:t>ame: Afunwa Daniel </a:t>
            </a:r>
          </a:p>
          <a:p>
            <a:r>
              <a:rPr lang="en-US" sz="3700">
                <a:solidFill>
                  <a:srgbClr val="252525"/>
                </a:solidFill>
              </a:rPr>
              <a:t>Cc: PCS 102 </a:t>
            </a:r>
          </a:p>
          <a:p>
            <a:r>
              <a:rPr lang="en-US" sz="3700">
                <a:solidFill>
                  <a:srgbClr val="252525"/>
                </a:solidFill>
              </a:rPr>
              <a:t> Two friends who lived in an apartment whose names were Ayo and tolu were on a rush to work and hadn't ironed their clothes. They both started struggling on who's to iron first and the Iron belonged to Tolu. Their landlord heard them arguing and shouting and he came in to find out what the problem is and after calling them down and listening to both parties.</a:t>
            </a:r>
          </a:p>
          <a:p>
            <a:r>
              <a:rPr lang="en-US" sz="3700">
                <a:solidFill>
                  <a:srgbClr val="252525"/>
                </a:solidFill>
              </a:rPr>
              <a:t>  He suggested that Tolu should use the iron and he borrowed Ayo his own so as to solve the conflict </a:t>
            </a:r>
          </a:p>
          <a:p>
            <a:r>
              <a:rPr lang="en-US" sz="3700">
                <a:solidFill>
                  <a:srgbClr val="252525"/>
                </a:solidFill>
              </a:rPr>
              <a:t>  </a:t>
            </a:r>
          </a:p>
          <a:p>
            <a:r>
              <a:rPr lang="en-US" sz="3700">
                <a:solidFill>
                  <a:srgbClr val="252525"/>
                </a:solidFill>
              </a:rPr>
              <a:t>2. Interpersonal conflict</a:t>
            </a:r>
          </a:p>
          <a:p>
            <a:r>
              <a:rPr lang="en-US" sz="5000"/>
              <a:t>  </a:t>
            </a:r>
          </a:p>
          <a:p>
            <a:r>
              <a:rPr lang="en-US" sz="3700">
                <a:solidFill>
                  <a:srgbClr val="252525"/>
                </a:solidFill>
              </a:rPr>
              <a:t>3. Impatience among the two friends because of the urgency to reach their workplace early.</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1" id="2"/>
          <p:cNvSpPr txBox="true"/>
          <p:nvPr/>
        </p:nvSpPr>
        <p:spPr>
          <a:xfrm>
            <a:off x="5575300" y="749300"/>
            <a:ext cx="12598400" cy="16306800"/>
          </a:xfrm>
          <a:prstGeom prst="rect">
            <a:avLst/>
          </a:prstGeom>
        </p:spPr>
        <p:txBody>
          <a:bodyPr anchor="t" rtlCol="false"/>
          <a:lstStyle/>
          <a:p>
            <a:pPr algn="l"/>
            <a:r>
              <a:t/>
            </a:r>
            <a:endParaRPr lang="en-US" sz="1100"/>
          </a:p>
          <a:p>
            <a:r>
              <a:rPr lang="en-US" sz="3700">
                <a:solidFill>
                  <a:srgbClr val="252525"/>
                </a:solidFill>
              </a:rPr>
              <a:t>4. The landlord, Tolu and Ayo</a:t>
            </a:r>
          </a:p>
          <a:p>
            <a:r>
              <a:rPr lang="en-US" sz="5000"/>
              <a:t>  </a:t>
            </a:r>
          </a:p>
          <a:p>
            <a:r>
              <a:rPr lang="en-US" sz="3700">
                <a:solidFill>
                  <a:srgbClr val="252525"/>
                </a:solidFill>
              </a:rPr>
              <a:t>5. Ayo and Tolu are friends while the mediator is their landlord.</a:t>
            </a:r>
          </a:p>
          <a:p>
            <a:r>
              <a:rPr lang="en-US" sz="5000"/>
              <a:t>  </a:t>
            </a:r>
          </a:p>
          <a:p>
            <a:r>
              <a:rPr lang="en-US" sz="3700">
                <a:solidFill>
                  <a:srgbClr val="252525"/>
                </a:solidFill>
              </a:rPr>
              <a:t>6. ii. The conflict started in the morning</a:t>
            </a:r>
          </a:p>
          <a:p>
            <a:r>
              <a:rPr lang="en-US" sz="3700">
                <a:solidFill>
                  <a:srgbClr val="252525"/>
                </a:solidFill>
              </a:rPr>
              <a:t>iii. No iv. It could have led to a fight or violence</a:t>
            </a:r>
          </a:p>
          <a:p>
            <a:r>
              <a:rPr lang="en-US" sz="5000"/>
              <a:t>  </a:t>
            </a:r>
          </a:p>
          <a:p>
            <a:r>
              <a:rPr lang="en-US" sz="3700">
                <a:solidFill>
                  <a:srgbClr val="252525"/>
                </a:solidFill>
              </a:rPr>
              <a:t>7. Appeasement</a:t>
            </a:r>
          </a:p>
          <a:p>
            <a:r>
              <a:rPr lang="en-US" sz="5000"/>
              <a:t>  </a:t>
            </a:r>
          </a:p>
          <a:p>
            <a:r>
              <a:rPr lang="en-US" sz="3700">
                <a:solidFill>
                  <a:srgbClr val="252525"/>
                </a:solidFill>
              </a:rPr>
              <a:t>8. They should try to be more patient with themselves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terms:modified xsi:type="dcterms:W3CDTF">2011-08-01T06:04:30Z</dcterms:modified>
  <cp:revision>1</cp:revision>
</cp:coreProperties>
</file>