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23749000" cy="168021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name="Picture 1" id="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>
            <a:off x="5384800" y="127000"/>
            <a:ext cx="12725400" cy="165481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name="Picture 1" id="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>
            <a:off x="5384800" y="127000"/>
            <a:ext cx="12725400" cy="165481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name="Picture 1" id="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>
            <a:off x="5384800" y="127000"/>
            <a:ext cx="12725400" cy="165481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name="Picture 1" id="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>
            <a:off x="5384800" y="127000"/>
            <a:ext cx="12725400" cy="165481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terms:modified xsi:type="dcterms:W3CDTF">2011-08-01T06:04:30Z</dcterms:modified>
  <cp:revision>1</cp:revision>
</cp:coreProperties>
</file>