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A083-8264-3E42-BD9C-40594455C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A07CE-FD05-9D41-B675-C7BF1035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B7133-425C-4D4A-A6F6-CB58902B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0BDB-BAEB-5343-9EFC-87CB5C60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92A7-38A5-AB40-A36E-EA4B6F2E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1897-8C57-7A4E-98FE-84E6511C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6EF66-5451-9A47-A3A1-85B7EEF5A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24E7-4121-D649-B06C-EBC33D25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22328-EED4-DC44-97A9-97F190B2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4B962-7DC8-554D-9417-EDAA3FF7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A2418-296B-D547-9A93-CBDC5B22A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E3415-A0AC-B142-826D-FA59F030A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6658A-F7BF-2F48-BE9F-161874D6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87AB-D8BE-5C42-8C6F-4823E0DE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6ACE7-A6F1-354B-A3F8-52EF51A5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1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5D2C-3F7E-8743-BAD1-6942DB1F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785F-A29F-0842-8D8E-C5754E1B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54A3-F7F6-F24A-98BB-E78A7952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C371-1D7F-A740-ABF3-3B63048E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F03BE-FEE8-2246-9D9F-DA590CC0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6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AF77-C58B-BA48-9377-A68C22F6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DB952-0858-AA4A-A7D4-E52060C1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3A0A-9C99-D642-BF5C-B6261A67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1205-650B-0A49-B40B-C6C9F84E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D8381-4755-7D42-B3ED-944229E6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6DBB-7EE2-D84F-A4F7-DA05017F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3A88-33CF-CA47-A2BB-2BFDFCEE4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F5E82-4015-EE40-82BE-F9504C2B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C7CF1-EE5F-8C4C-AA20-9028A273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E9389-BA4D-D94C-A9D1-48846AF9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75483-4C7A-CA47-B05A-248A5C15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BAA3-FB50-3D44-81FB-207E063F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4C944-30DF-5147-95A0-9A3E77255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C50B5-7B61-9548-81D3-6765F8FA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0D49D-0E78-2946-8044-32A59FAF7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FC69F-7E85-D644-B25E-03766697D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39919-8005-724A-8CB1-CD9695C8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3BA84-83B3-8D47-8813-1AA56023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C3565-28AD-6146-8821-B006B2E0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28C1-09DD-7D4A-8F50-2CA15643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01B90-769C-E148-ADF9-028659D7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F4B07-B33E-584B-AF94-247952E9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DD439-C260-A143-BFEB-410773A2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58FC3-38FB-6A43-B72B-B7DDEC0F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1EF54-9B80-8141-BC7C-EB778013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1258F-AECB-A54D-8B20-CE01E1EA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49E5-8725-CD4E-9677-4ABB3E40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488B9-2CFE-5F43-8643-F4CA386A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63FBD-96F8-C541-9776-E36720916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80781-14F1-394C-92AD-47A60C92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7094-EF45-9D4A-B5D8-4E2025E3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6434B-31B6-654D-906E-D8EC8DF6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0061-F7C6-EA4B-9D4B-B5D69EE4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7A23F-6790-3F45-829D-C2B422F85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4E642-C1D2-5245-8034-D7B6DB3A0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32F92-E57F-7842-983F-A9702196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CEBC8-FEF3-C243-9818-3BBA5CC9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2FBE8-8EE9-5949-91AF-B783B0E1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32EF2-26D4-0946-BC9E-E46D8587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9E635-22E2-2B4D-B5B4-3F875402F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A25E0-D55B-8547-B6CE-D6F345FB2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24B5-EF29-D24B-A88B-F2E34A59509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715FF-A89D-7946-9168-2352237D7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B78A-E4E6-6A44-8E38-9E038AB8E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3D79-8F6B-0D4A-B2AD-E1BCA17C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7CE279-D291-C74E-A33E-CD130ED40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34" y="719666"/>
            <a:ext cx="359893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9BA13A-7378-DD4E-84D2-1F734816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47" y="719666"/>
            <a:ext cx="402470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6C6217B-DAD6-E14D-8809-599DECC9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8" y="719666"/>
            <a:ext cx="774626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1</cp:revision>
  <dcterms:created xsi:type="dcterms:W3CDTF">2020-12-01T01:56:16Z</dcterms:created>
  <dcterms:modified xsi:type="dcterms:W3CDTF">2020-12-01T02:03:45Z</dcterms:modified>
</cp:coreProperties>
</file>