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D7A1-3B6E-AE42-9C96-869971CC8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F9F5A-D9F8-E543-B620-3B18371A9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89FE1-4512-8A49-8343-9585F9C2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BD72-B600-B44B-85AA-6196EDCBDE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1491F-FDA6-254B-AFCC-D81CD6AA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1DE1-C86E-E545-B7B6-918130F7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E058-6AB5-6147-9361-13434ED2A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8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EDC4-59C8-6F44-9762-B86BB3FA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7F25E-5100-8D4E-93C6-9AE28877E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482E-38FD-4943-96DC-46DFA7ED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BD72-B600-B44B-85AA-6196EDCBDE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2A353-DDF5-E941-90E7-A5EBF907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BA68C-164A-A74A-ADEF-B4449087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E058-6AB5-6147-9361-13434ED2A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187A1-8FF3-E340-8403-AFD467115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13A98-B583-3A41-8E41-50B75CDD2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851C2-A317-9848-92DC-6FB6E04F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BD72-B600-B44B-85AA-6196EDCBDE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5A9D4-E12F-534C-A69F-4C5D4C89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F2FFB-1181-3F46-A7FF-A8359CD2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E058-6AB5-6147-9361-13434ED2A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3217-17F5-F747-A767-99E0810E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DFF9-2DAF-0D42-9AC6-9539FE789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17E93-516D-7543-959C-F8124EE9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BD72-B600-B44B-85AA-6196EDCBDE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6BC33-7648-DA45-B200-ACC979E6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D776-4579-3D46-8E71-466A1BFD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E058-6AB5-6147-9361-13434ED2A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3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0E8F-CA58-4F42-99A1-EB5BDC1E4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2FD4D-3012-CE46-A02F-194C9FA07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0B593-3BA1-2348-96A3-58B99E70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BD72-B600-B44B-85AA-6196EDCBDE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8D5A1-9ADB-B246-93DC-C4C54F01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2149F-1C0F-F44F-B87A-0BBD6E52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E058-6AB5-6147-9361-13434ED2A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2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1C2C-2EF8-2B4F-939C-2445A7FF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97703-46F1-7C48-9478-BF70B4B89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7215A-E6C5-234F-BBDC-12410CE5C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7FA10-BAF0-974E-8E6B-CC3A3FE4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BD72-B600-B44B-85AA-6196EDCBDE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CC5CC-EAB7-814C-A294-805897EB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7F08C-D82F-AC49-9614-EC22AB8A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E058-6AB5-6147-9361-13434ED2A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1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343D-5ED6-7344-8E34-EA779FE5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841B9-E1A7-A447-B2BF-9AA77A58E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FA6BC-887F-334E-93D0-26C6084BD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EEBA6-D1F6-764A-AEA8-7E510E6EC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2F4E9-6B4F-5E4E-8A0D-E9924B699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C2D5B-C445-914D-B136-D16C5489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BD72-B600-B44B-85AA-6196EDCBDE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E610A1-8698-FA4E-B43F-79DB6009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88452-3BAC-024D-964D-3E257959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E058-6AB5-6147-9361-13434ED2A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0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E2C0-CEC6-124C-8EC2-F64C589E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FA922-C15D-5C4C-B22D-D8ABDF53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BD72-B600-B44B-85AA-6196EDCBDE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5A8E6-538B-4B49-9AF3-26AE46B8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C4049-2A54-2D43-8772-48C43609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E058-6AB5-6147-9361-13434ED2A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34F4E-75B3-6141-B7B3-B35B6F48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BD72-B600-B44B-85AA-6196EDCBDE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A942A-2314-594A-911A-6DADB6BC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7C2E8-29E8-2640-8A4C-30279007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E058-6AB5-6147-9361-13434ED2A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1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91EC-E03D-0543-A50D-D85FE41C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1480-D51B-B74D-9ADF-43C2AD87B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5630B-3C59-AB46-AF6A-D7279E46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0C7D8-09A6-EC49-84F9-85A7CD1C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BD72-B600-B44B-85AA-6196EDCBDE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FB365-C202-CE42-9694-31FB6C5A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E915C-1F72-D642-AB83-07E71C65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E058-6AB5-6147-9361-13434ED2A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9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6232-8B91-E24B-BCB7-345B84A4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82D6D-CA5C-4944-9B45-D3C413AFD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FA615-D89B-F14A-A88D-5B4845B5F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D7730-3524-604A-BB74-42974E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BD72-B600-B44B-85AA-6196EDCBDE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F3993-AA8F-C94C-9E8C-335A7893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498CA-1BA3-1948-98FA-DA982EA4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E058-6AB5-6147-9361-13434ED2A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1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1F8065-1F9B-564D-9BB2-584BC8E6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3C9EE-3B6E-8D44-A09A-320382099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9C20E-1903-D549-BC63-DC5EEE194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2BD72-B600-B44B-85AA-6196EDCBDE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E00D4-8386-7D42-B3B2-C08B65A0B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C20AA-63E8-864C-9419-92F82761E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E058-6AB5-6147-9361-13434ED2A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6A5CFEE-F49D-694D-8014-89E15E1E5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71" y="719666"/>
            <a:ext cx="392445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0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329F42-0A9C-A24C-9C59-945DC6911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63" y="719666"/>
            <a:ext cx="428527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9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2</cp:revision>
  <dcterms:created xsi:type="dcterms:W3CDTF">2020-12-01T11:31:47Z</dcterms:created>
  <dcterms:modified xsi:type="dcterms:W3CDTF">2020-12-01T19:46:46Z</dcterms:modified>
</cp:coreProperties>
</file>