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94189" y="0"/>
            <a:ext cx="5355622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Infinix X624</dc:creator>
  <dcterms:created xsi:type="dcterms:W3CDTF">2015-05-12T07:30:45Z</dcterms:created>
  <dcterms:modified xsi:type="dcterms:W3CDTF">2021-01-16T10:02:43Z</dcterms:modified>
</cp:coreProperties>
</file>