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E18E5-3B35-430D-9B54-332416481598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5D2A6-AEC2-49F2-B8C0-8293919BD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46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5D2A6-AEC2-49F2-B8C0-8293919BDB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4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3BBA-6FD4-4E07-9B3D-C4AF115FED2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BCA5-E351-4EF1-8661-6434EA687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7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3BBA-6FD4-4E07-9B3D-C4AF115FED2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BCA5-E351-4EF1-8661-6434EA687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2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3BBA-6FD4-4E07-9B3D-C4AF115FED2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BCA5-E351-4EF1-8661-6434EA687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7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3BBA-6FD4-4E07-9B3D-C4AF115FED2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BCA5-E351-4EF1-8661-6434EA687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5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3BBA-6FD4-4E07-9B3D-C4AF115FED2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BCA5-E351-4EF1-8661-6434EA687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7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3BBA-6FD4-4E07-9B3D-C4AF115FED2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BCA5-E351-4EF1-8661-6434EA687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8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3BBA-6FD4-4E07-9B3D-C4AF115FED2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BCA5-E351-4EF1-8661-6434EA687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6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3BBA-6FD4-4E07-9B3D-C4AF115FED2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BCA5-E351-4EF1-8661-6434EA687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3BBA-6FD4-4E07-9B3D-C4AF115FED2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BCA5-E351-4EF1-8661-6434EA687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7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3BBA-6FD4-4E07-9B3D-C4AF115FED2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BCA5-E351-4EF1-8661-6434EA687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3BBA-6FD4-4E07-9B3D-C4AF115FED2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BCA5-E351-4EF1-8661-6434EA687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2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13BBA-6FD4-4E07-9B3D-C4AF115FED2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ABCA5-E351-4EF1-8661-6434EA687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9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FAIRE LES ACHATS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(Purchasing)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463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Une </a:t>
            </a:r>
            <a:r>
              <a:rPr lang="fr-FR" dirty="0" err="1" smtClean="0"/>
              <a:t>boiite</a:t>
            </a:r>
            <a:r>
              <a:rPr lang="fr-FR" dirty="0" smtClean="0"/>
              <a:t> de sardines- a tin of sardines</a:t>
            </a:r>
          </a:p>
          <a:p>
            <a:r>
              <a:rPr lang="fr-FR" dirty="0" smtClean="0"/>
              <a:t>Des pommes- </a:t>
            </a:r>
            <a:r>
              <a:rPr lang="fr-FR" dirty="0" err="1" smtClean="0"/>
              <a:t>apples</a:t>
            </a:r>
            <a:endParaRPr lang="fr-FR" dirty="0" smtClean="0"/>
          </a:p>
          <a:p>
            <a:r>
              <a:rPr lang="fr-FR" dirty="0" smtClean="0"/>
              <a:t>Un rouge à lèvres- </a:t>
            </a:r>
            <a:r>
              <a:rPr lang="fr-FR" dirty="0" err="1" smtClean="0"/>
              <a:t>lipstick</a:t>
            </a:r>
            <a:endParaRPr lang="fr-FR" dirty="0" smtClean="0"/>
          </a:p>
          <a:p>
            <a:r>
              <a:rPr lang="fr-FR" dirty="0" smtClean="0"/>
              <a:t>Une brosse a dents- </a:t>
            </a:r>
            <a:r>
              <a:rPr lang="fr-FR" dirty="0" err="1" smtClean="0"/>
              <a:t>toothbrush</a:t>
            </a:r>
            <a:endParaRPr lang="fr-FR" dirty="0" smtClean="0"/>
          </a:p>
          <a:p>
            <a:r>
              <a:rPr lang="fr-FR" dirty="0" smtClean="0"/>
              <a:t>Du dentifrice- </a:t>
            </a:r>
            <a:r>
              <a:rPr lang="fr-FR" dirty="0" err="1" smtClean="0"/>
              <a:t>toothpaste</a:t>
            </a:r>
            <a:endParaRPr lang="fr-FR" dirty="0" smtClean="0"/>
          </a:p>
          <a:p>
            <a:r>
              <a:rPr lang="fr-FR" dirty="0" smtClean="0"/>
              <a:t>Une télévision- </a:t>
            </a:r>
            <a:r>
              <a:rPr lang="fr-FR" dirty="0" err="1" smtClean="0"/>
              <a:t>television</a:t>
            </a:r>
            <a:endParaRPr lang="fr-FR" dirty="0" smtClean="0"/>
          </a:p>
          <a:p>
            <a:r>
              <a:rPr lang="fr-FR" dirty="0" smtClean="0"/>
              <a:t>Un radio- radio</a:t>
            </a:r>
          </a:p>
          <a:p>
            <a:r>
              <a:rPr lang="fr-FR" dirty="0" smtClean="0"/>
              <a:t>Un lecteur de CD- a CD </a:t>
            </a:r>
            <a:r>
              <a:rPr lang="fr-FR" dirty="0" err="1" smtClean="0"/>
              <a:t>player</a:t>
            </a:r>
            <a:endParaRPr lang="fr-FR" dirty="0" smtClean="0"/>
          </a:p>
          <a:p>
            <a:r>
              <a:rPr lang="fr-FR" dirty="0" smtClean="0"/>
              <a:t>Un four- </a:t>
            </a:r>
            <a:r>
              <a:rPr lang="fr-FR" dirty="0" err="1" smtClean="0"/>
              <a:t>microwave</a:t>
            </a:r>
            <a:endParaRPr lang="fr-FR" dirty="0" smtClean="0"/>
          </a:p>
          <a:p>
            <a:r>
              <a:rPr lang="fr-FR" dirty="0" smtClean="0"/>
              <a:t>Une cuisinière à gaz- </a:t>
            </a:r>
            <a:r>
              <a:rPr lang="fr-FR" dirty="0" err="1" smtClean="0"/>
              <a:t>gas</a:t>
            </a:r>
            <a:r>
              <a:rPr lang="fr-FR" dirty="0" smtClean="0"/>
              <a:t> </a:t>
            </a:r>
            <a:r>
              <a:rPr lang="fr-FR" dirty="0" err="1" smtClean="0"/>
              <a:t>cooker</a:t>
            </a:r>
            <a:endParaRPr lang="fr-FR" dirty="0" smtClean="0"/>
          </a:p>
          <a:p>
            <a:r>
              <a:rPr lang="fr-FR" dirty="0" smtClean="0"/>
              <a:t>Un climatiseur</a:t>
            </a:r>
            <a:r>
              <a:rPr lang="en-US" dirty="0" smtClean="0"/>
              <a:t>- air conditioner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62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Une</a:t>
            </a:r>
            <a:r>
              <a:rPr lang="en-US" dirty="0" smtClean="0"/>
              <a:t> machine a laver- washing mashing</a:t>
            </a:r>
          </a:p>
          <a:p>
            <a:r>
              <a:rPr lang="fr-FR" dirty="0" smtClean="0"/>
              <a:t>Des gants- </a:t>
            </a:r>
            <a:r>
              <a:rPr lang="fr-FR" dirty="0" err="1" smtClean="0"/>
              <a:t>gloves</a:t>
            </a:r>
            <a:endParaRPr lang="fr-FR" dirty="0" smtClean="0"/>
          </a:p>
          <a:p>
            <a:r>
              <a:rPr lang="fr-FR" dirty="0" smtClean="0"/>
              <a:t>Une chemise- a </a:t>
            </a:r>
            <a:r>
              <a:rPr lang="fr-FR" dirty="0" err="1" smtClean="0"/>
              <a:t>shirt</a:t>
            </a:r>
            <a:endParaRPr lang="fr-FR" dirty="0" smtClean="0"/>
          </a:p>
          <a:p>
            <a:r>
              <a:rPr lang="fr-FR" dirty="0" smtClean="0"/>
              <a:t>Un pantalon – a </a:t>
            </a:r>
            <a:r>
              <a:rPr lang="fr-FR" dirty="0" err="1" smtClean="0"/>
              <a:t>trouser</a:t>
            </a:r>
            <a:endParaRPr lang="fr-FR" dirty="0" smtClean="0"/>
          </a:p>
          <a:p>
            <a:r>
              <a:rPr lang="fr-FR" dirty="0" smtClean="0"/>
              <a:t>Une jupe- a </a:t>
            </a:r>
            <a:r>
              <a:rPr lang="fr-FR" dirty="0" err="1" smtClean="0"/>
              <a:t>skirt</a:t>
            </a:r>
            <a:endParaRPr lang="fr-FR" dirty="0" smtClean="0"/>
          </a:p>
          <a:p>
            <a:r>
              <a:rPr lang="fr-FR" dirty="0" smtClean="0"/>
              <a:t>Un pull-over- a jacket</a:t>
            </a:r>
          </a:p>
          <a:p>
            <a:r>
              <a:rPr lang="fr-FR" dirty="0" smtClean="0"/>
              <a:t>Une cravate- </a:t>
            </a:r>
            <a:r>
              <a:rPr lang="fr-FR" dirty="0" err="1" smtClean="0"/>
              <a:t>tie</a:t>
            </a:r>
            <a:endParaRPr lang="fr-FR" dirty="0" smtClean="0"/>
          </a:p>
          <a:p>
            <a:r>
              <a:rPr lang="fr-FR" dirty="0" smtClean="0"/>
              <a:t>Des chaussettes- </a:t>
            </a:r>
            <a:r>
              <a:rPr lang="fr-FR" dirty="0" err="1" smtClean="0"/>
              <a:t>socks</a:t>
            </a:r>
            <a:endParaRPr lang="fr-FR" dirty="0" smtClean="0"/>
          </a:p>
          <a:p>
            <a:r>
              <a:rPr lang="fr-FR" dirty="0" smtClean="0"/>
              <a:t>Un collier- </a:t>
            </a:r>
            <a:r>
              <a:rPr lang="fr-FR" dirty="0" err="1" smtClean="0"/>
              <a:t>necklace</a:t>
            </a:r>
            <a:endParaRPr lang="fr-FR" dirty="0" smtClean="0"/>
          </a:p>
          <a:p>
            <a:r>
              <a:rPr lang="fr-FR" dirty="0" smtClean="0"/>
              <a:t>Une robe- a </a:t>
            </a:r>
            <a:r>
              <a:rPr lang="fr-FR" dirty="0" err="1" smtClean="0"/>
              <a:t>dress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7735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Dialogue 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Vendeur</a:t>
            </a:r>
            <a:r>
              <a:rPr lang="fr-FR" dirty="0"/>
              <a:t> : Bonjour, Madame. Qu’est-ce qu’il vous faut ? </a:t>
            </a:r>
            <a:r>
              <a:rPr lang="en-US" dirty="0"/>
              <a:t>(Hello. What can I do for you?)</a:t>
            </a:r>
          </a:p>
          <a:p>
            <a:r>
              <a:rPr lang="fr-FR" dirty="0"/>
              <a:t>Valérie: Bonjour. Je voudrais deux tranches de jambon. </a:t>
            </a:r>
            <a:r>
              <a:rPr lang="en-US" dirty="0"/>
              <a:t>(Hello. I would like two slices of ham)</a:t>
            </a:r>
          </a:p>
          <a:p>
            <a:r>
              <a:rPr lang="fr-FR" dirty="0"/>
              <a:t>Vendeur: Et avec ça? (</a:t>
            </a:r>
            <a:r>
              <a:rPr lang="fr-FR" dirty="0" err="1"/>
              <a:t>Anything</a:t>
            </a:r>
            <a:r>
              <a:rPr lang="fr-FR" dirty="0"/>
              <a:t> </a:t>
            </a:r>
            <a:r>
              <a:rPr lang="fr-FR" dirty="0" err="1"/>
              <a:t>else</a:t>
            </a:r>
            <a:r>
              <a:rPr lang="fr-FR" dirty="0"/>
              <a:t>?)</a:t>
            </a:r>
            <a:endParaRPr lang="en-US" dirty="0"/>
          </a:p>
          <a:p>
            <a:r>
              <a:rPr lang="fr-FR" dirty="0"/>
              <a:t>Valérie : Et une douzaine d’œufs. (And a </a:t>
            </a:r>
            <a:r>
              <a:rPr lang="fr-FR" dirty="0" err="1"/>
              <a:t>dozen</a:t>
            </a:r>
            <a:r>
              <a:rPr lang="fr-FR" dirty="0"/>
              <a:t> </a:t>
            </a:r>
            <a:r>
              <a:rPr lang="fr-FR" dirty="0" err="1"/>
              <a:t>eggs</a:t>
            </a:r>
            <a:r>
              <a:rPr lang="fr-FR" dirty="0"/>
              <a:t>)</a:t>
            </a:r>
            <a:endParaRPr lang="en-US" dirty="0"/>
          </a:p>
          <a:p>
            <a:r>
              <a:rPr lang="fr-FR" dirty="0"/>
              <a:t>Vendeur : Bien, Madame. Et avec ça ? (</a:t>
            </a:r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well</a:t>
            </a:r>
            <a:r>
              <a:rPr lang="fr-FR" dirty="0"/>
              <a:t>. </a:t>
            </a:r>
            <a:r>
              <a:rPr lang="fr-FR" dirty="0" err="1"/>
              <a:t>Anything</a:t>
            </a:r>
            <a:r>
              <a:rPr lang="fr-FR" dirty="0"/>
              <a:t> </a:t>
            </a:r>
            <a:r>
              <a:rPr lang="fr-FR" dirty="0" err="1"/>
              <a:t>else</a:t>
            </a:r>
            <a:r>
              <a:rPr lang="fr-FR" dirty="0"/>
              <a:t> ?)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89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Valérie : Je voudrais 100 grammes de beurre, et une bouteille d’huile. </a:t>
            </a:r>
            <a:r>
              <a:rPr lang="en-US" dirty="0"/>
              <a:t>(I would like 100 grams of butter and a bottle of oil.)</a:t>
            </a:r>
          </a:p>
          <a:p>
            <a:r>
              <a:rPr lang="fr-FR" dirty="0"/>
              <a:t>Vendeur: Merci, madame. C’est tout? </a:t>
            </a:r>
            <a:r>
              <a:rPr lang="en-US" dirty="0"/>
              <a:t>(Thank you. Is that all?)</a:t>
            </a:r>
          </a:p>
          <a:p>
            <a:r>
              <a:rPr lang="fr-FR" dirty="0"/>
              <a:t>Valérie: C’est tout. Ça fait combien? </a:t>
            </a:r>
            <a:r>
              <a:rPr lang="en-US" dirty="0"/>
              <a:t>(That’s all. What does that cost ?)</a:t>
            </a:r>
          </a:p>
          <a:p>
            <a:r>
              <a:rPr lang="fr-FR" dirty="0"/>
              <a:t>Vendeur: Ça vous fait 1000 Naira. </a:t>
            </a:r>
            <a:r>
              <a:rPr lang="en-US" dirty="0"/>
              <a:t>(That costs 1000 Naira)</a:t>
            </a:r>
          </a:p>
          <a:p>
            <a:r>
              <a:rPr lang="en-US" dirty="0"/>
              <a:t>Valerie: Voila. (There you are)</a:t>
            </a:r>
          </a:p>
          <a:p>
            <a:r>
              <a:rPr lang="fr-FR" dirty="0"/>
              <a:t>Vendeur: Je vous remercie. Au revoir, Madame. </a:t>
            </a:r>
            <a:r>
              <a:rPr lang="en-US" dirty="0"/>
              <a:t>(Thank you very much. Good bye)</a:t>
            </a:r>
          </a:p>
          <a:p>
            <a:r>
              <a:rPr lang="fr-FR" dirty="0"/>
              <a:t>Valérie: Au revoir Messieurs, dames. (Good bye)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47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Vendeuse: Bonjour madame. Je peux vous aider?</a:t>
            </a:r>
          </a:p>
          <a:p>
            <a:r>
              <a:rPr lang="fr-FR" dirty="0" smtClean="0"/>
              <a:t>Vanessa: Oui, je cherche des chaussures.</a:t>
            </a:r>
          </a:p>
          <a:p>
            <a:r>
              <a:rPr lang="fr-FR" dirty="0" smtClean="0"/>
              <a:t>Vendeuse: Oui Madame. Vous prenez quelle pointure?</a:t>
            </a:r>
          </a:p>
          <a:p>
            <a:r>
              <a:rPr lang="fr-FR" dirty="0" smtClean="0"/>
              <a:t>Vanessa: Je prends du 40, je crois.</a:t>
            </a:r>
          </a:p>
          <a:p>
            <a:r>
              <a:rPr lang="fr-FR" dirty="0" smtClean="0"/>
              <a:t>Vendeuse: voici des chaussures. Pointure 40.</a:t>
            </a:r>
          </a:p>
          <a:p>
            <a:r>
              <a:rPr lang="fr-FR" dirty="0" smtClean="0"/>
              <a:t>Vanessa: Ah non, vous ne les avez pas en cuir?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70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Vendeuse: Si, madame. Voici des chaussures en cuir.</a:t>
            </a:r>
          </a:p>
          <a:p>
            <a:r>
              <a:rPr lang="fr-FR" dirty="0" smtClean="0"/>
              <a:t>Vanessa: Je peux les essayer?</a:t>
            </a:r>
          </a:p>
          <a:p>
            <a:r>
              <a:rPr lang="fr-FR" dirty="0" smtClean="0"/>
              <a:t>Vendeuse: certainement, Madame.</a:t>
            </a:r>
          </a:p>
          <a:p>
            <a:r>
              <a:rPr lang="fr-FR" dirty="0" smtClean="0"/>
              <a:t>Vanessa: Vous n’avez pas la taille au dessus?</a:t>
            </a:r>
          </a:p>
          <a:p>
            <a:r>
              <a:rPr lang="fr-FR" dirty="0" smtClean="0"/>
              <a:t>Vendeuse: si Madame. Voila.</a:t>
            </a:r>
          </a:p>
          <a:p>
            <a:r>
              <a:rPr lang="fr-FR" dirty="0" smtClean="0"/>
              <a:t>Vanessa: Très bien. Vous avez la même taille, mais en bleu?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826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Vendeuse: Je regrette, Madame. Nous n’en avons pas en bleu.</a:t>
            </a:r>
          </a:p>
          <a:p>
            <a:r>
              <a:rPr lang="fr-FR" dirty="0" smtClean="0"/>
              <a:t>Vanessa: ah bon. Je les laisse. Au revoir.</a:t>
            </a:r>
          </a:p>
          <a:p>
            <a:r>
              <a:rPr lang="fr-FR" dirty="0" smtClean="0"/>
              <a:t>Vendeuse: Au revoir, Madame.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646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Sizes and colours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Do </a:t>
            </a:r>
            <a:r>
              <a:rPr lang="en-US" dirty="0"/>
              <a:t>you have this in a small size?</a:t>
            </a:r>
          </a:p>
          <a:p>
            <a:r>
              <a:rPr lang="fr-FR" dirty="0"/>
              <a:t>Est-ce que vous l’avez en </a:t>
            </a:r>
            <a:r>
              <a:rPr lang="fr-FR" dirty="0" smtClean="0"/>
              <a:t>taille au-dessous?</a:t>
            </a:r>
            <a:endParaRPr lang="en-US" dirty="0"/>
          </a:p>
          <a:p>
            <a:pPr lvl="0"/>
            <a:r>
              <a:rPr lang="en-US" dirty="0"/>
              <a:t>I am looking for these jeans in a 37.</a:t>
            </a:r>
          </a:p>
          <a:p>
            <a:r>
              <a:rPr lang="fr-FR" dirty="0"/>
              <a:t>Je cherche ce jean en taille 37.</a:t>
            </a:r>
            <a:endParaRPr lang="en-US" dirty="0"/>
          </a:p>
          <a:p>
            <a:pPr lvl="0"/>
            <a:r>
              <a:rPr lang="en-US" dirty="0"/>
              <a:t>Do you have other sizes?</a:t>
            </a:r>
          </a:p>
          <a:p>
            <a:r>
              <a:rPr lang="fr-FR" dirty="0"/>
              <a:t>Est-ce que vous avez d’autres tailles?</a:t>
            </a:r>
            <a:endParaRPr lang="en-US" dirty="0"/>
          </a:p>
          <a:p>
            <a:pPr lvl="0"/>
            <a:r>
              <a:rPr lang="en-US" dirty="0"/>
              <a:t>I would like to see this dress but in black.</a:t>
            </a:r>
          </a:p>
          <a:p>
            <a:r>
              <a:rPr lang="fr-FR" dirty="0"/>
              <a:t>Je voudrais voir cette robe mais en noir.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78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materials/colors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En nylon- in nylon</a:t>
            </a:r>
          </a:p>
          <a:p>
            <a:r>
              <a:rPr lang="fr-FR" dirty="0" smtClean="0"/>
              <a:t>En cuir- in </a:t>
            </a:r>
            <a:r>
              <a:rPr lang="fr-FR" dirty="0" err="1" smtClean="0"/>
              <a:t>leather</a:t>
            </a:r>
            <a:endParaRPr lang="fr-FR" dirty="0" smtClean="0"/>
          </a:p>
          <a:p>
            <a:r>
              <a:rPr lang="fr-FR" dirty="0" smtClean="0"/>
              <a:t>En satin- in satin</a:t>
            </a:r>
          </a:p>
          <a:p>
            <a:r>
              <a:rPr lang="fr-FR" dirty="0" smtClean="0"/>
              <a:t>En coton- in </a:t>
            </a:r>
            <a:r>
              <a:rPr lang="fr-FR" dirty="0" err="1" smtClean="0"/>
              <a:t>cotton</a:t>
            </a:r>
            <a:r>
              <a:rPr lang="fr-FR" dirty="0" smtClean="0"/>
              <a:t> </a:t>
            </a:r>
          </a:p>
          <a:p>
            <a:r>
              <a:rPr lang="fr-FR" dirty="0" smtClean="0"/>
              <a:t>En laine- in </a:t>
            </a:r>
            <a:r>
              <a:rPr lang="fr-FR" dirty="0" err="1" smtClean="0"/>
              <a:t>wool</a:t>
            </a:r>
            <a:endParaRPr lang="fr-FR" dirty="0" smtClean="0"/>
          </a:p>
          <a:p>
            <a:r>
              <a:rPr lang="fr-FR" dirty="0" smtClean="0"/>
              <a:t>En bleu- </a:t>
            </a:r>
            <a:r>
              <a:rPr lang="fr-FR" dirty="0" err="1" smtClean="0"/>
              <a:t>blue</a:t>
            </a:r>
            <a:endParaRPr lang="fr-FR" dirty="0" smtClean="0"/>
          </a:p>
          <a:p>
            <a:r>
              <a:rPr lang="fr-FR" dirty="0" smtClean="0"/>
              <a:t>En gris- </a:t>
            </a:r>
            <a:r>
              <a:rPr lang="fr-FR" dirty="0" err="1" smtClean="0"/>
              <a:t>grey</a:t>
            </a:r>
            <a:endParaRPr lang="fr-FR" dirty="0" smtClean="0"/>
          </a:p>
          <a:p>
            <a:r>
              <a:rPr lang="fr-FR" dirty="0" smtClean="0"/>
              <a:t>En jaune – </a:t>
            </a:r>
            <a:r>
              <a:rPr lang="fr-FR" dirty="0" err="1" smtClean="0"/>
              <a:t>yellow</a:t>
            </a:r>
            <a:endParaRPr lang="fr-FR" dirty="0" smtClean="0"/>
          </a:p>
          <a:p>
            <a:r>
              <a:rPr lang="fr-FR" dirty="0" smtClean="0"/>
              <a:t>En noir- black</a:t>
            </a:r>
          </a:p>
          <a:p>
            <a:r>
              <a:rPr lang="fr-FR" dirty="0" smtClean="0"/>
              <a:t>En rouge- </a:t>
            </a:r>
            <a:r>
              <a:rPr lang="fr-FR" dirty="0" err="1" smtClean="0"/>
              <a:t>Red</a:t>
            </a:r>
            <a:endParaRPr lang="fr-FR" dirty="0" smtClean="0"/>
          </a:p>
          <a:p>
            <a:r>
              <a:rPr lang="fr-FR" dirty="0" smtClean="0"/>
              <a:t>En bleu foncé – </a:t>
            </a:r>
            <a:r>
              <a:rPr lang="fr-FR" dirty="0" err="1" smtClean="0"/>
              <a:t>deep</a:t>
            </a:r>
            <a:r>
              <a:rPr lang="fr-FR" dirty="0" smtClean="0"/>
              <a:t> </a:t>
            </a:r>
            <a:r>
              <a:rPr lang="fr-FR" dirty="0" err="1" smtClean="0"/>
              <a:t>blue</a:t>
            </a:r>
            <a:endParaRPr lang="fr-FR" dirty="0" smtClean="0"/>
          </a:p>
          <a:p>
            <a:r>
              <a:rPr lang="fr-FR" dirty="0" smtClean="0"/>
              <a:t>En vert clair- light green</a:t>
            </a:r>
          </a:p>
          <a:p>
            <a:r>
              <a:rPr lang="fr-FR" dirty="0" smtClean="0"/>
              <a:t>En soie- in </a:t>
            </a:r>
            <a:r>
              <a:rPr lang="en-US" dirty="0" smtClean="0"/>
              <a:t>silk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03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ask for something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trop petit, </a:t>
            </a:r>
            <a:r>
              <a:rPr lang="en-US" dirty="0" err="1" smtClean="0"/>
              <a:t>vous</a:t>
            </a:r>
            <a:r>
              <a:rPr lang="en-US" dirty="0" smtClean="0"/>
              <a:t> ne </a:t>
            </a:r>
            <a:r>
              <a:rPr lang="en-US" dirty="0" err="1" smtClean="0"/>
              <a:t>l’avez</a:t>
            </a:r>
            <a:r>
              <a:rPr lang="en-US" dirty="0" smtClean="0"/>
              <a:t> pas </a:t>
            </a:r>
            <a:r>
              <a:rPr lang="en-US" dirty="0" err="1" smtClean="0"/>
              <a:t>en</a:t>
            </a:r>
            <a:r>
              <a:rPr lang="en-US" dirty="0" smtClean="0"/>
              <a:t> plus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taille</a:t>
            </a:r>
            <a:r>
              <a:rPr lang="en-US" dirty="0" smtClean="0"/>
              <a:t>?- It is too small, don’t you have  a bigger size?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n’avez</a:t>
            </a:r>
            <a:r>
              <a:rPr lang="en-US" dirty="0" smtClean="0"/>
              <a:t> pas la </a:t>
            </a:r>
            <a:r>
              <a:rPr lang="en-US" dirty="0" err="1" smtClean="0"/>
              <a:t>taille</a:t>
            </a:r>
            <a:r>
              <a:rPr lang="en-US" dirty="0" smtClean="0"/>
              <a:t> au-</a:t>
            </a:r>
            <a:r>
              <a:rPr lang="en-US" dirty="0" err="1" smtClean="0"/>
              <a:t>dessus</a:t>
            </a:r>
            <a:r>
              <a:rPr lang="en-US" dirty="0" smtClean="0"/>
              <a:t>?- Don’t you have a bigger size?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n’avez</a:t>
            </a:r>
            <a:r>
              <a:rPr lang="en-US" dirty="0" smtClean="0"/>
              <a:t> </a:t>
            </a:r>
            <a:r>
              <a:rPr lang="en-US" dirty="0" err="1" smtClean="0"/>
              <a:t>rien</a:t>
            </a:r>
            <a:r>
              <a:rPr lang="en-US" dirty="0" smtClean="0"/>
              <a:t> de plus petit? – Don’t you have something smaller?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ne </a:t>
            </a:r>
            <a:r>
              <a:rPr lang="en-US" dirty="0" err="1" smtClean="0"/>
              <a:t>l’avez</a:t>
            </a:r>
            <a:r>
              <a:rPr lang="en-US" dirty="0" smtClean="0"/>
              <a:t> pas </a:t>
            </a:r>
            <a:r>
              <a:rPr lang="en-US" dirty="0" err="1" smtClean="0"/>
              <a:t>en</a:t>
            </a:r>
            <a:r>
              <a:rPr lang="en-US" dirty="0" smtClean="0"/>
              <a:t> blanc?- you don’t have it in white?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10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 of all, it is very important when entering any store to always greet the clerk or salesperson with a friendly “Bonjour!” (Hello!). It is considered rude to not do this, as if you were entering someone’s home without greeting them. Likewise, when you leave a store always say “Merci, au revoir!” (Thank you, good bye!) It never hurts to add “Bonne </a:t>
            </a:r>
            <a:r>
              <a:rPr lang="en-US" dirty="0" err="1"/>
              <a:t>journée</a:t>
            </a:r>
            <a:r>
              <a:rPr lang="en-US" dirty="0"/>
              <a:t>/fin de </a:t>
            </a:r>
            <a:r>
              <a:rPr lang="en-US" dirty="0" err="1"/>
              <a:t>journée</a:t>
            </a:r>
            <a:r>
              <a:rPr lang="en-US" dirty="0"/>
              <a:t>/soirée.” (Have a nice day/end of your day/evening.)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73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important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Je peux l’essayer?- </a:t>
            </a:r>
            <a:r>
              <a:rPr lang="fr-FR" dirty="0" err="1" smtClean="0"/>
              <a:t>could</a:t>
            </a:r>
            <a:r>
              <a:rPr lang="fr-FR" dirty="0" smtClean="0"/>
              <a:t> I </a:t>
            </a:r>
            <a:r>
              <a:rPr lang="fr-FR" dirty="0" err="1" smtClean="0"/>
              <a:t>try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on ?</a:t>
            </a:r>
          </a:p>
          <a:p>
            <a:r>
              <a:rPr lang="fr-FR" dirty="0" smtClean="0"/>
              <a:t>Je n’aime pas </a:t>
            </a:r>
            <a:r>
              <a:rPr lang="fr-FR" dirty="0" err="1" smtClean="0"/>
              <a:t>caa</a:t>
            </a:r>
            <a:r>
              <a:rPr lang="fr-FR" dirty="0" smtClean="0"/>
              <a:t> va. – I 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.</a:t>
            </a:r>
          </a:p>
          <a:p>
            <a:r>
              <a:rPr lang="fr-FR" dirty="0" smtClean="0"/>
              <a:t>Je le/la/les prends. – </a:t>
            </a:r>
            <a:r>
              <a:rPr lang="fr-FR" dirty="0" err="1" smtClean="0"/>
              <a:t>I’ll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.</a:t>
            </a:r>
          </a:p>
          <a:p>
            <a:r>
              <a:rPr lang="fr-FR" dirty="0" smtClean="0"/>
              <a:t>Elles/ils sont à combien?- </a:t>
            </a:r>
            <a:r>
              <a:rPr lang="fr-FR" dirty="0" err="1" smtClean="0"/>
              <a:t>What</a:t>
            </a:r>
            <a:r>
              <a:rPr lang="fr-FR" dirty="0" smtClean="0"/>
              <a:t> do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cost</a:t>
            </a:r>
            <a:r>
              <a:rPr lang="fr-FR" dirty="0" smtClean="0"/>
              <a:t>?</a:t>
            </a:r>
          </a:p>
          <a:p>
            <a:r>
              <a:rPr lang="fr-FR" dirty="0" smtClean="0"/>
              <a:t>Je la laisse.- I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leave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.</a:t>
            </a:r>
          </a:p>
          <a:p>
            <a:r>
              <a:rPr lang="fr-FR" dirty="0" smtClean="0"/>
              <a:t>Vous prenez quelle pointure?- </a:t>
            </a:r>
            <a:r>
              <a:rPr lang="fr-FR" dirty="0" err="1" smtClean="0"/>
              <a:t>what</a:t>
            </a:r>
            <a:r>
              <a:rPr lang="fr-FR" dirty="0" smtClean="0"/>
              <a:t> size 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?</a:t>
            </a:r>
          </a:p>
          <a:p>
            <a:r>
              <a:rPr lang="fr-FR" dirty="0" smtClean="0"/>
              <a:t>De quelle couleur?-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colour</a:t>
            </a:r>
            <a:r>
              <a:rPr lang="fr-FR" dirty="0" smtClean="0"/>
              <a:t>?</a:t>
            </a:r>
          </a:p>
          <a:p>
            <a:r>
              <a:rPr lang="fr-FR" dirty="0" smtClean="0"/>
              <a:t>Vous faites quelle taille?- </a:t>
            </a:r>
            <a:r>
              <a:rPr lang="fr-FR" dirty="0" err="1" smtClean="0"/>
              <a:t>what</a:t>
            </a:r>
            <a:r>
              <a:rPr lang="fr-FR" dirty="0" smtClean="0"/>
              <a:t> size 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92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mtClean="0"/>
              <a:t>Phrases to talk about deals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A </a:t>
            </a:r>
            <a:r>
              <a:rPr lang="en-US" dirty="0"/>
              <a:t>good deal, inexpensive, cheap.</a:t>
            </a:r>
          </a:p>
          <a:p>
            <a:r>
              <a:rPr lang="en-US" dirty="0"/>
              <a:t>Bon Marché.</a:t>
            </a:r>
          </a:p>
          <a:p>
            <a:pPr lvl="0"/>
            <a:r>
              <a:rPr lang="en-US" dirty="0"/>
              <a:t>I have got a good deal on these shoes this week.</a:t>
            </a:r>
          </a:p>
          <a:p>
            <a:r>
              <a:rPr lang="fr-FR" dirty="0"/>
              <a:t>J’ai acheté ces chaussures à bon marche cette semaine.</a:t>
            </a:r>
            <a:endParaRPr lang="en-US" dirty="0"/>
          </a:p>
          <a:p>
            <a:pPr lvl="0"/>
            <a:r>
              <a:rPr lang="en-US" dirty="0"/>
              <a:t>I’m jealous, your dress was a better deal!</a:t>
            </a:r>
          </a:p>
          <a:p>
            <a:r>
              <a:rPr lang="fr-FR" dirty="0"/>
              <a:t>Je suis jalousie, ta robe était meilleur marché!</a:t>
            </a:r>
            <a:endParaRPr lang="en-US" dirty="0"/>
          </a:p>
          <a:p>
            <a:pPr lvl="0"/>
            <a:r>
              <a:rPr lang="fr-FR" dirty="0"/>
              <a:t>Une bonne affaire- a good deal</a:t>
            </a:r>
            <a:endParaRPr lang="en-US" dirty="0"/>
          </a:p>
          <a:p>
            <a:pPr lvl="0"/>
            <a:r>
              <a:rPr lang="fr-FR" dirty="0"/>
              <a:t>Un prix avantageux – a </a:t>
            </a:r>
            <a:r>
              <a:rPr lang="fr-FR" dirty="0" err="1"/>
              <a:t>better</a:t>
            </a:r>
            <a:r>
              <a:rPr lang="fr-FR" dirty="0"/>
              <a:t> </a:t>
            </a:r>
            <a:r>
              <a:rPr lang="fr-FR" dirty="0" err="1"/>
              <a:t>price</a:t>
            </a:r>
            <a:endParaRPr lang="en-US" dirty="0"/>
          </a:p>
          <a:p>
            <a:pPr lvl="0"/>
            <a:r>
              <a:rPr lang="fr-FR" dirty="0"/>
              <a:t>Pas cher – not </a:t>
            </a:r>
            <a:r>
              <a:rPr lang="fr-FR" dirty="0" err="1"/>
              <a:t>expensive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68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Talking about quantity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adverbs of quantity include the preposition de. Do not use article or a contraction after de/d’. The noun that follows may be masculine or feminine, singular or plural.</a:t>
            </a:r>
          </a:p>
          <a:p>
            <a:r>
              <a:rPr lang="fr-FR" dirty="0"/>
              <a:t>Assez de- </a:t>
            </a:r>
            <a:r>
              <a:rPr lang="fr-FR" dirty="0" err="1"/>
              <a:t>enough</a:t>
            </a:r>
            <a:endParaRPr lang="en-US" dirty="0"/>
          </a:p>
          <a:p>
            <a:r>
              <a:rPr lang="fr-FR" dirty="0"/>
              <a:t>Beaucoup de – </a:t>
            </a:r>
            <a:r>
              <a:rPr lang="fr-FR" dirty="0" err="1"/>
              <a:t>many</a:t>
            </a:r>
            <a:r>
              <a:rPr lang="fr-FR" dirty="0"/>
              <a:t>, </a:t>
            </a:r>
            <a:r>
              <a:rPr lang="fr-FR" dirty="0" err="1"/>
              <a:t>much</a:t>
            </a:r>
            <a:r>
              <a:rPr lang="fr-FR" dirty="0"/>
              <a:t>.</a:t>
            </a:r>
            <a:endParaRPr lang="en-US" dirty="0"/>
          </a:p>
          <a:p>
            <a:r>
              <a:rPr lang="fr-FR" dirty="0"/>
              <a:t>Pas mal de – </a:t>
            </a:r>
            <a:r>
              <a:rPr lang="fr-FR" dirty="0" err="1"/>
              <a:t>many</a:t>
            </a:r>
            <a:r>
              <a:rPr lang="fr-FR" dirty="0"/>
              <a:t>, </a:t>
            </a:r>
            <a:r>
              <a:rPr lang="fr-FR" dirty="0" err="1"/>
              <a:t>much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483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Peu de – </a:t>
            </a:r>
            <a:r>
              <a:rPr lang="fr-FR" dirty="0" err="1"/>
              <a:t>little</a:t>
            </a:r>
            <a:endParaRPr lang="en-US" dirty="0"/>
          </a:p>
          <a:p>
            <a:r>
              <a:rPr lang="en-US" dirty="0" err="1"/>
              <a:t>Tant</a:t>
            </a:r>
            <a:r>
              <a:rPr lang="en-US" dirty="0"/>
              <a:t> de – so many, so much</a:t>
            </a:r>
          </a:p>
          <a:p>
            <a:r>
              <a:rPr lang="en-US" dirty="0" err="1"/>
              <a:t>Tellement</a:t>
            </a:r>
            <a:r>
              <a:rPr lang="en-US" dirty="0"/>
              <a:t> de – so many, so much</a:t>
            </a:r>
          </a:p>
          <a:p>
            <a:r>
              <a:rPr lang="en-US" dirty="0"/>
              <a:t>Trop de – too many, too much</a:t>
            </a:r>
          </a:p>
          <a:p>
            <a:r>
              <a:rPr lang="en-US" dirty="0"/>
              <a:t>Un </a:t>
            </a:r>
            <a:r>
              <a:rPr lang="en-US" dirty="0" err="1"/>
              <a:t>peu</a:t>
            </a:r>
            <a:r>
              <a:rPr lang="en-US" dirty="0"/>
              <a:t> de – a little</a:t>
            </a:r>
          </a:p>
          <a:p>
            <a:r>
              <a:rPr lang="en-US" dirty="0" err="1"/>
              <a:t>Combien</a:t>
            </a:r>
            <a:r>
              <a:rPr lang="en-US" dirty="0"/>
              <a:t> de – how many, how much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15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Specific Measurements.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boite d’allumettes</a:t>
            </a:r>
            <a:endParaRPr lang="en-US" dirty="0"/>
          </a:p>
          <a:p>
            <a:r>
              <a:rPr lang="fr-FR" dirty="0"/>
              <a:t>Une boite de tomates</a:t>
            </a:r>
            <a:endParaRPr lang="en-US" dirty="0"/>
          </a:p>
          <a:p>
            <a:r>
              <a:rPr lang="fr-FR" dirty="0"/>
              <a:t>Une boite de sardines</a:t>
            </a:r>
            <a:endParaRPr lang="en-US" dirty="0"/>
          </a:p>
          <a:p>
            <a:r>
              <a:rPr lang="fr-FR" dirty="0"/>
              <a:t>Un paquet de spaghettis</a:t>
            </a:r>
            <a:endParaRPr lang="en-US" dirty="0"/>
          </a:p>
          <a:p>
            <a:r>
              <a:rPr lang="fr-FR" dirty="0"/>
              <a:t>Une tablette de chocolat</a:t>
            </a:r>
            <a:endParaRPr lang="en-US" dirty="0"/>
          </a:p>
          <a:p>
            <a:r>
              <a:rPr lang="fr-FR" dirty="0"/>
              <a:t>Une bouteille de vin rouge </a:t>
            </a:r>
            <a:endParaRPr lang="en-US" dirty="0"/>
          </a:p>
          <a:p>
            <a:r>
              <a:rPr lang="fr-FR" dirty="0"/>
              <a:t>Une bouteille de limonade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52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bouteille d’huile</a:t>
            </a:r>
            <a:endParaRPr lang="en-US" dirty="0"/>
          </a:p>
          <a:p>
            <a:r>
              <a:rPr lang="fr-FR" dirty="0"/>
              <a:t>Un kilo d’oranges</a:t>
            </a:r>
            <a:endParaRPr lang="en-US" dirty="0"/>
          </a:p>
          <a:p>
            <a:r>
              <a:rPr lang="fr-FR" dirty="0"/>
              <a:t>Une livre de saucisson</a:t>
            </a:r>
            <a:endParaRPr lang="en-US" dirty="0"/>
          </a:p>
          <a:p>
            <a:r>
              <a:rPr lang="fr-FR" dirty="0"/>
              <a:t>Cent grammes de beurre.</a:t>
            </a:r>
            <a:endParaRPr lang="en-US" dirty="0"/>
          </a:p>
          <a:p>
            <a:r>
              <a:rPr lang="fr-FR" dirty="0"/>
              <a:t>Un verre de vin/ d’eau minérale</a:t>
            </a:r>
            <a:endParaRPr lang="en-US" dirty="0"/>
          </a:p>
          <a:p>
            <a:r>
              <a:rPr lang="fr-FR" dirty="0"/>
              <a:t>Une tasse de thé/café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251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litre de lait</a:t>
            </a:r>
            <a:endParaRPr lang="en-US" dirty="0"/>
          </a:p>
          <a:p>
            <a:r>
              <a:rPr lang="fr-FR" dirty="0"/>
              <a:t>Un morceau de chocolat</a:t>
            </a:r>
            <a:endParaRPr lang="en-US" dirty="0"/>
          </a:p>
          <a:p>
            <a:r>
              <a:rPr lang="fr-FR" dirty="0"/>
              <a:t>Une douzaine de pommes</a:t>
            </a:r>
            <a:endParaRPr lang="en-US" dirty="0"/>
          </a:p>
          <a:p>
            <a:r>
              <a:rPr lang="fr-FR" dirty="0"/>
              <a:t>Une tranche de pain</a:t>
            </a:r>
            <a:endParaRPr lang="en-US" dirty="0"/>
          </a:p>
          <a:p>
            <a:r>
              <a:rPr lang="fr-FR" dirty="0"/>
              <a:t>Une cuillerée de – a </a:t>
            </a:r>
            <a:r>
              <a:rPr lang="fr-FR" dirty="0" err="1"/>
              <a:t>spoonful</a:t>
            </a:r>
            <a:r>
              <a:rPr lang="fr-FR" dirty="0"/>
              <a:t> of </a:t>
            </a:r>
            <a:endParaRPr lang="en-US" dirty="0"/>
          </a:p>
          <a:p>
            <a:r>
              <a:rPr lang="fr-FR" dirty="0"/>
              <a:t>Un gramme de-  A gram of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2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Phrases to plan Your Shopping Trip</a:t>
            </a:r>
            <a:endParaRPr lang="en-US" dirty="0"/>
          </a:p>
          <a:p>
            <a:pPr lvl="0"/>
            <a:r>
              <a:rPr lang="en-US" dirty="0"/>
              <a:t>I am going shopping on Saturday, want to come?</a:t>
            </a:r>
          </a:p>
          <a:p>
            <a:r>
              <a:rPr lang="fr-FR" dirty="0"/>
              <a:t>Je vais faire du shopping samedi, tu viens avec moi</a:t>
            </a:r>
            <a:r>
              <a:rPr lang="fr-FR" dirty="0" smtClean="0"/>
              <a:t>?</a:t>
            </a:r>
          </a:p>
          <a:p>
            <a:r>
              <a:rPr lang="fr-FR" dirty="0" smtClean="0"/>
              <a:t>I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do </a:t>
            </a:r>
            <a:r>
              <a:rPr lang="fr-FR" dirty="0" err="1" smtClean="0"/>
              <a:t>some</a:t>
            </a:r>
            <a:r>
              <a:rPr lang="fr-FR" dirty="0" smtClean="0"/>
              <a:t> shopping </a:t>
            </a:r>
            <a:r>
              <a:rPr lang="fr-FR" dirty="0" err="1" smtClean="0"/>
              <a:t>this</a:t>
            </a:r>
            <a:r>
              <a:rPr lang="fr-FR" dirty="0" smtClean="0"/>
              <a:t> weekend</a:t>
            </a:r>
          </a:p>
          <a:p>
            <a:r>
              <a:rPr lang="fr-FR" dirty="0" smtClean="0"/>
              <a:t>Je vais faire des courses ce weekend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7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enter a shop, the salesperson can ask you what you want using any of these expressions: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peux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aider?-Can I help you?</a:t>
            </a:r>
          </a:p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faut</a:t>
            </a:r>
            <a:r>
              <a:rPr lang="en-US" dirty="0" smtClean="0"/>
              <a:t>?- What can I do for you?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desirez</a:t>
            </a:r>
            <a:r>
              <a:rPr lang="en-US" dirty="0" smtClean="0"/>
              <a:t>? What would you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6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respond as follows: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Un pain, s’il vous plait</a:t>
            </a:r>
            <a:r>
              <a:rPr lang="en-US" dirty="0" smtClean="0"/>
              <a:t>.- A bread, please.</a:t>
            </a:r>
          </a:p>
          <a:p>
            <a:r>
              <a:rPr lang="fr-FR" dirty="0" smtClean="0"/>
              <a:t>Vous avez du pain</a:t>
            </a:r>
            <a:r>
              <a:rPr lang="en-US" dirty="0" smtClean="0"/>
              <a:t>? – Do you have some bread?</a:t>
            </a:r>
          </a:p>
          <a:p>
            <a:r>
              <a:rPr lang="fr-FR" dirty="0" smtClean="0"/>
              <a:t>Je voudrais des fleurs, s’il vous plait</a:t>
            </a:r>
            <a:r>
              <a:rPr lang="en-US" dirty="0" smtClean="0"/>
              <a:t>.- I would like some flowers, please.</a:t>
            </a:r>
          </a:p>
          <a:p>
            <a:r>
              <a:rPr lang="fr-FR" dirty="0" smtClean="0"/>
              <a:t>Je voudrais acheter un carton de spaghettis</a:t>
            </a:r>
            <a:r>
              <a:rPr lang="en-US" dirty="0" smtClean="0"/>
              <a:t>- I would like to buy a carton of spaghetti</a:t>
            </a:r>
          </a:p>
          <a:p>
            <a:r>
              <a:rPr lang="fr-FR" dirty="0" smtClean="0"/>
              <a:t>Je voudrais une bouteille d’huile </a:t>
            </a:r>
            <a:r>
              <a:rPr lang="en-US" dirty="0" smtClean="0"/>
              <a:t>– I would like a bottle of oil.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21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80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demander le prix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Combien?</a:t>
            </a:r>
          </a:p>
          <a:p>
            <a:r>
              <a:rPr lang="fr-FR" dirty="0" smtClean="0"/>
              <a:t>C’est combien?</a:t>
            </a:r>
          </a:p>
          <a:p>
            <a:r>
              <a:rPr lang="fr-FR" dirty="0" smtClean="0"/>
              <a:t>Ca fait combien?</a:t>
            </a:r>
          </a:p>
          <a:p>
            <a:r>
              <a:rPr lang="fr-FR" dirty="0" smtClean="0"/>
              <a:t>Ca coute combien?</a:t>
            </a:r>
          </a:p>
          <a:p>
            <a:r>
              <a:rPr lang="fr-FR" dirty="0" smtClean="0"/>
              <a:t>Réponses:</a:t>
            </a:r>
          </a:p>
          <a:p>
            <a:r>
              <a:rPr lang="fr-FR" dirty="0" smtClean="0"/>
              <a:t>C’est 10 naira</a:t>
            </a:r>
          </a:p>
          <a:p>
            <a:r>
              <a:rPr lang="fr-FR" dirty="0" smtClean="0"/>
              <a:t>Ca vous fait mille francs.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168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Marchander</a:t>
            </a:r>
            <a:r>
              <a:rPr lang="en-US" dirty="0" smtClean="0"/>
              <a:t> (Bargaining)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Cliente</a:t>
            </a:r>
            <a:r>
              <a:rPr lang="en-US" dirty="0" smtClean="0"/>
              <a:t>: ca fait </a:t>
            </a:r>
            <a:r>
              <a:rPr lang="en-US" dirty="0" err="1" smtClean="0"/>
              <a:t>combien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Vendeur</a:t>
            </a:r>
            <a:r>
              <a:rPr lang="en-US" dirty="0" smtClean="0"/>
              <a:t>: ca fait mille naira.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</a:t>
            </a:r>
            <a:r>
              <a:rPr lang="en-US" dirty="0" err="1" smtClean="0"/>
              <a:t>c’est</a:t>
            </a:r>
            <a:r>
              <a:rPr lang="en-US" dirty="0" smtClean="0"/>
              <a:t> trop </a:t>
            </a:r>
            <a:r>
              <a:rPr lang="en-US" dirty="0" err="1" smtClean="0"/>
              <a:t>cher</a:t>
            </a:r>
            <a:r>
              <a:rPr lang="en-US" dirty="0" smtClean="0"/>
              <a:t>, je </a:t>
            </a:r>
            <a:r>
              <a:rPr lang="en-US" dirty="0" err="1" smtClean="0"/>
              <a:t>peux</a:t>
            </a:r>
            <a:r>
              <a:rPr lang="en-US" dirty="0" smtClean="0"/>
              <a:t> payer </a:t>
            </a:r>
            <a:r>
              <a:rPr lang="en-US" dirty="0" err="1" smtClean="0"/>
              <a:t>cinq</a:t>
            </a:r>
            <a:r>
              <a:rPr lang="en-US" dirty="0" smtClean="0"/>
              <a:t> cents naira?</a:t>
            </a:r>
          </a:p>
          <a:p>
            <a:r>
              <a:rPr lang="en-US" dirty="0" err="1" smtClean="0"/>
              <a:t>Vendeur</a:t>
            </a:r>
            <a:r>
              <a:rPr lang="en-US" dirty="0" smtClean="0"/>
              <a:t>: non,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pouvez</a:t>
            </a:r>
            <a:r>
              <a:rPr lang="en-US" dirty="0" smtClean="0"/>
              <a:t> le </a:t>
            </a:r>
            <a:r>
              <a:rPr lang="en-US" dirty="0" err="1" smtClean="0"/>
              <a:t>prendre</a:t>
            </a:r>
            <a:r>
              <a:rPr lang="en-US" dirty="0" smtClean="0"/>
              <a:t> pour </a:t>
            </a:r>
            <a:r>
              <a:rPr lang="en-US" dirty="0" err="1" smtClean="0"/>
              <a:t>huit</a:t>
            </a:r>
            <a:r>
              <a:rPr lang="en-US" dirty="0" smtClean="0"/>
              <a:t> cents naira?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</a:t>
            </a:r>
            <a:r>
              <a:rPr lang="en-US" dirty="0" err="1" smtClean="0"/>
              <a:t>D’accord</a:t>
            </a:r>
            <a:r>
              <a:rPr lang="en-US" dirty="0" smtClean="0"/>
              <a:t>, </a:t>
            </a:r>
            <a:r>
              <a:rPr lang="en-US" dirty="0" err="1" smtClean="0"/>
              <a:t>tenez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59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liste</a:t>
            </a:r>
            <a:r>
              <a:rPr lang="en-US" dirty="0" smtClean="0"/>
              <a:t> de </a:t>
            </a:r>
            <a:r>
              <a:rPr lang="en-US" dirty="0" err="1" smtClean="0"/>
              <a:t>marchandises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 pain- some bread</a:t>
            </a:r>
          </a:p>
          <a:p>
            <a:r>
              <a:rPr lang="en-US" dirty="0" smtClean="0"/>
              <a:t>Des </a:t>
            </a:r>
            <a:r>
              <a:rPr lang="en-US" dirty="0" err="1" smtClean="0"/>
              <a:t>cartes</a:t>
            </a:r>
            <a:r>
              <a:rPr lang="en-US" dirty="0" smtClean="0"/>
              <a:t> </a:t>
            </a:r>
            <a:r>
              <a:rPr lang="en-US" dirty="0" err="1" smtClean="0"/>
              <a:t>postales</a:t>
            </a:r>
            <a:r>
              <a:rPr lang="en-US" dirty="0" smtClean="0"/>
              <a:t>- post cards</a:t>
            </a:r>
          </a:p>
          <a:p>
            <a:r>
              <a:rPr lang="en-US" dirty="0" smtClean="0"/>
              <a:t>Des timbres- stamps</a:t>
            </a:r>
          </a:p>
          <a:p>
            <a:r>
              <a:rPr lang="en-US" dirty="0" smtClean="0"/>
              <a:t>Du spaghetti- Spaghetti</a:t>
            </a:r>
          </a:p>
          <a:p>
            <a:r>
              <a:rPr lang="en-US" dirty="0" smtClean="0"/>
              <a:t>Du vin- some wine</a:t>
            </a:r>
          </a:p>
          <a:p>
            <a:r>
              <a:rPr lang="en-US" dirty="0" smtClean="0"/>
              <a:t>Des oranges- oranges</a:t>
            </a:r>
          </a:p>
          <a:p>
            <a:r>
              <a:rPr lang="en-US" dirty="0" smtClean="0"/>
              <a:t>Du </a:t>
            </a:r>
            <a:r>
              <a:rPr lang="en-US" dirty="0" err="1" smtClean="0"/>
              <a:t>lait</a:t>
            </a:r>
            <a:r>
              <a:rPr lang="en-US" dirty="0" smtClean="0"/>
              <a:t>- some milk</a:t>
            </a:r>
          </a:p>
          <a:p>
            <a:r>
              <a:rPr lang="en-US" dirty="0" smtClean="0"/>
              <a:t>Des </a:t>
            </a:r>
            <a:r>
              <a:rPr lang="en-US" dirty="0" err="1" smtClean="0"/>
              <a:t>enveloppes</a:t>
            </a:r>
            <a:r>
              <a:rPr lang="en-US" dirty="0" smtClean="0"/>
              <a:t>- envelopes</a:t>
            </a:r>
          </a:p>
          <a:p>
            <a:r>
              <a:rPr lang="en-US" dirty="0" smtClean="0"/>
              <a:t>Des </a:t>
            </a:r>
            <a:r>
              <a:rPr lang="en-US" dirty="0" err="1" smtClean="0"/>
              <a:t>allumettes</a:t>
            </a:r>
            <a:r>
              <a:rPr lang="en-US" dirty="0" smtClean="0"/>
              <a:t>- matches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02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1168</Words>
  <Application>Microsoft Office PowerPoint</Application>
  <PresentationFormat>On-screen Show (4:3)</PresentationFormat>
  <Paragraphs>171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FAIRE LES ACHATS</vt:lpstr>
      <vt:lpstr>PowerPoint Presentation</vt:lpstr>
      <vt:lpstr>PowerPoint Presentation</vt:lpstr>
      <vt:lpstr>PowerPoint Presentation</vt:lpstr>
      <vt:lpstr>You can respond as follows:</vt:lpstr>
      <vt:lpstr>PowerPoint Presentation</vt:lpstr>
      <vt:lpstr>Comment demander le prix</vt:lpstr>
      <vt:lpstr>Marchander (Bargaining)</vt:lpstr>
      <vt:lpstr>La liste de marchandises</vt:lpstr>
      <vt:lpstr>PowerPoint Presentation</vt:lpstr>
      <vt:lpstr>PowerPoint Presentation</vt:lpstr>
      <vt:lpstr>Dialogue 1 </vt:lpstr>
      <vt:lpstr>PowerPoint Presentation</vt:lpstr>
      <vt:lpstr>Dialogue 2</vt:lpstr>
      <vt:lpstr>PowerPoint Presentation</vt:lpstr>
      <vt:lpstr>PowerPoint Presentation</vt:lpstr>
      <vt:lpstr>Sizes and colours </vt:lpstr>
      <vt:lpstr>Different materials/colors</vt:lpstr>
      <vt:lpstr>How to ask for something else</vt:lpstr>
      <vt:lpstr>Other important phrases</vt:lpstr>
      <vt:lpstr>Phrases to talk about deals </vt:lpstr>
      <vt:lpstr>Talking about quantity</vt:lpstr>
      <vt:lpstr>PowerPoint Presentation</vt:lpstr>
      <vt:lpstr>Specific Measurements.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FAIRE LES ACHATS</dc:title>
  <dc:creator>Tolu</dc:creator>
  <cp:lastModifiedBy>Tolu</cp:lastModifiedBy>
  <cp:revision>27</cp:revision>
  <dcterms:created xsi:type="dcterms:W3CDTF">2018-09-27T11:04:22Z</dcterms:created>
  <dcterms:modified xsi:type="dcterms:W3CDTF">2018-10-04T17:42:50Z</dcterms:modified>
</cp:coreProperties>
</file>