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0" r:id="rId6"/>
    <p:sldId id="263" r:id="rId7"/>
    <p:sldId id="281" r:id="rId8"/>
    <p:sldId id="282" r:id="rId9"/>
    <p:sldId id="262" r:id="rId10"/>
    <p:sldId id="278" r:id="rId11"/>
    <p:sldId id="279" r:id="rId12"/>
    <p:sldId id="261" r:id="rId13"/>
    <p:sldId id="260" r:id="rId14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B7BFD-2BDB-4716-A466-634775AE01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D927DC-F3D3-4CBF-BAA7-CA4AE495BC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1D224-5508-4823-9E69-4FB9E3CC2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890A5-BB8B-496D-B81F-C7AE803B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04B87-C524-433E-A862-F13E824C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8729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1D78F-2261-425B-9655-675954289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3D84D0-4A9B-4548-AB90-70E63CD7F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169F9-1050-4C69-B1B7-B2F3E5CD0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0F4A2-CBC1-4AA4-939B-D39A447B4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50F3E-0801-483D-B5AF-4FE334545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84156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69980E-CCB2-4E36-9CF1-54AEE0912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EB0D2-CF5B-4807-A851-03FD3F41D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75665-6901-4007-95CC-B53ECEEA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D5657-39C4-4D1B-AE56-894CB292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67B2B-00B0-46F6-8F30-8343CBFA6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3312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0A96-A7FD-46B4-9B6B-E1E1D3B0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38573-1CA3-4F0E-8F90-F9CC2E674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95800-5905-4FE4-857A-7F037EB0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80438-8954-4E6B-AFC8-D0948E3D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D4A2-A947-44A9-9251-E6D2F21A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43451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326F0-C5D1-4A70-8779-274752BC8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75A2D-4728-4AB3-B5C6-349E16F01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80156-9C78-4009-8375-B19FED94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1F5F-DCA5-4756-8252-BDD6F0C29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1FD1-1743-4CB5-861C-5DEA8C85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2253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BDBD6-00EF-4FA0-866F-48681256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4564C-D36E-460C-BA65-1F1AE0B7D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C6F55F-8FEF-4C28-A27D-74DF2665F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1A9666-4ADB-4B6F-96B4-D8816ECE6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88839-20F9-4E31-8ED7-E230D4BC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B3DCA-B517-4F3B-A2FF-92FE6D3E2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69401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49507-FF5C-4606-B712-B5796395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474D8-C963-4A94-AA34-68F8BB8CE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5284E8-6A5C-451C-973F-D82F384C1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A9FF2-24CD-4DF6-93F6-0E14EF4EA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BF8E9D-7923-46CC-B65F-30CB9C24F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DEC2D1-FCEB-4401-A893-B59E9BEB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3BA40F-F682-4E45-8EC6-82F1B1B48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C1C0AD-F68D-4645-AF68-458145004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7416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294B5-1D78-4685-8E72-6B7CE126D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76AEA-2231-474E-8755-F5A37BF56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974E27-6913-42F1-936B-54F01C84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A41E3-78CB-4681-A7A7-7FAEA1239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56694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61BAFD-B039-4192-8125-57974570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7FFC8F-C0D9-4521-AFE1-9D81DEC36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6CEF77-6869-48C8-81D0-F1992B75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522269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46AFE-78F5-4AEB-990B-EC76901D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E0521-66E6-4C3B-B3DC-9A4CE6127E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66A7C-B0CA-47B9-9065-62F4FE4DAB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FCE74-D003-45AA-8E5F-0E3A5AF12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6B4AA-BE02-4BE1-BDF5-4CD83820F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14189-07B5-4B0A-BE7F-63AC151A1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11657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2479D-F380-44AC-AF74-ABD5F068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E578D-BEFE-4066-B8AE-DEDF7B0B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8E574-E2A4-4FBB-9ED5-55C08BA62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DF75-976A-43AC-B9F9-DAFE97692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47F18-061B-4233-BDF2-F9A917D30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DE75-D8A2-462A-974A-BF7A3886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08487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66EBC-ED26-4CF0-A7FC-581B97B1A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5CBBC-8DAF-4D5C-AEE6-A73C30E75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D6A7-3F5A-4204-9CEF-F3371E5A6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DD9D8-995F-4BC3-9375-D28DFEBE8139}" type="datetimeFigureOut">
              <a:rPr lang="en-NG" smtClean="0"/>
              <a:t>02/03/2020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ADFD7-5199-4A31-AF3A-48968A7795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B8547-88AE-4B52-BE97-A8FF47440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3120A-6ED7-437D-872E-935320B73D26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36330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1AF2-5509-4061-8A7A-0365B12F5E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ENGINEER IN SOCIETY (ENG 284)</a:t>
            </a:r>
            <a:endParaRPr lang="en-NG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54CFC4-2275-4DB9-8A2B-F3F284B8F3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ENGINEERING PRACTICE</a:t>
            </a:r>
          </a:p>
          <a:p>
            <a:r>
              <a:rPr lang="en-US" sz="4000" b="1" dirty="0"/>
              <a:t>S. T. Wara</a:t>
            </a:r>
            <a:endParaRPr lang="en-NG" sz="4000" b="1" dirty="0"/>
          </a:p>
        </p:txBody>
      </p:sp>
    </p:spTree>
    <p:extLst>
      <p:ext uri="{BB962C8B-B14F-4D97-AF65-F5344CB8AC3E}">
        <p14:creationId xmlns:p14="http://schemas.microsoft.com/office/powerpoint/2010/main" val="392324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07FD-E4C6-451A-BEFC-EC7E87B5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86475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0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AC05-D476-4369-9145-76E3EFE8D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04730"/>
            <a:ext cx="12191999" cy="5435014"/>
          </a:xfrm>
        </p:spPr>
        <p:txBody>
          <a:bodyPr>
            <a:normAutofit/>
          </a:bodyPr>
          <a:lstStyle/>
          <a:p>
            <a:pPr algn="just"/>
            <a:endParaRPr lang="en-NG" sz="3600" dirty="0"/>
          </a:p>
        </p:txBody>
      </p:sp>
    </p:spTree>
    <p:extLst>
      <p:ext uri="{BB962C8B-B14F-4D97-AF65-F5344CB8AC3E}">
        <p14:creationId xmlns:p14="http://schemas.microsoft.com/office/powerpoint/2010/main" val="239015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07FD-E4C6-451A-BEFC-EC7E87B5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86475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0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AC05-D476-4369-9145-76E3EFE8D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04730"/>
            <a:ext cx="12191999" cy="5435014"/>
          </a:xfrm>
        </p:spPr>
        <p:txBody>
          <a:bodyPr>
            <a:normAutofit/>
          </a:bodyPr>
          <a:lstStyle/>
          <a:p>
            <a:pPr algn="just"/>
            <a:endParaRPr lang="en-NG" sz="3600" dirty="0"/>
          </a:p>
        </p:txBody>
      </p:sp>
    </p:spTree>
    <p:extLst>
      <p:ext uri="{BB962C8B-B14F-4D97-AF65-F5344CB8AC3E}">
        <p14:creationId xmlns:p14="http://schemas.microsoft.com/office/powerpoint/2010/main" val="137463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07797-82C9-4FE9-B580-492957A60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5704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0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D6E84-ED09-4837-AA71-07C25A9A0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510748"/>
            <a:ext cx="12191999" cy="5347251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8702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85FB2-C885-47B8-B50C-DDAAD249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598509"/>
          </a:xfrm>
        </p:spPr>
        <p:txBody>
          <a:bodyPr>
            <a:noAutofit/>
          </a:bodyPr>
          <a:lstStyle/>
          <a:p>
            <a:pPr algn="ctr"/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38DCD-7217-4338-AE1D-DA995E3C4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16764"/>
            <a:ext cx="12192000" cy="5241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881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EC84-7319-404C-AC3D-91E449E9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OUTLINE</a:t>
            </a:r>
            <a:endParaRPr lang="en-NG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6085-C563-46C0-962C-3ABF4CF19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7486"/>
            <a:ext cx="12192000" cy="58805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11494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EC84-7319-404C-AC3D-91E449E9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OUTLINE</a:t>
            </a:r>
            <a:endParaRPr lang="en-NG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B6085-C563-46C0-962C-3ABF4CF19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77486"/>
            <a:ext cx="12191999" cy="58805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NG" sz="3600" b="1" dirty="0"/>
          </a:p>
        </p:txBody>
      </p:sp>
    </p:spTree>
    <p:extLst>
      <p:ext uri="{BB962C8B-B14F-4D97-AF65-F5344CB8AC3E}">
        <p14:creationId xmlns:p14="http://schemas.microsoft.com/office/powerpoint/2010/main" val="362688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22BD-34DC-4F60-A0DA-B612E8ED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856388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B2331-6FE8-4E62-9F89-9F3FD6A7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74644"/>
            <a:ext cx="12191999" cy="5983356"/>
          </a:xfrm>
        </p:spPr>
        <p:txBody>
          <a:bodyPr>
            <a:normAutofit/>
          </a:bodyPr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157698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C22BD-34DC-4F60-A0DA-B612E8ED1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856388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B2331-6FE8-4E62-9F89-9F3FD6A7C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74644"/>
            <a:ext cx="12191999" cy="5983356"/>
          </a:xfrm>
        </p:spPr>
        <p:txBody>
          <a:bodyPr>
            <a:normAutofit/>
          </a:bodyPr>
          <a:lstStyle/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2590214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9304-CDBD-42B9-A34F-5BB09A40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79F6C-D4B5-449F-9498-68AA09708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191999" cy="6158706"/>
          </a:xfrm>
        </p:spPr>
        <p:txBody>
          <a:bodyPr>
            <a:normAutofit/>
          </a:bodyPr>
          <a:lstStyle/>
          <a:p>
            <a:pPr algn="just"/>
            <a:endParaRPr lang="en-NG" sz="3600" dirty="0"/>
          </a:p>
        </p:txBody>
      </p:sp>
    </p:spTree>
    <p:extLst>
      <p:ext uri="{BB962C8B-B14F-4D97-AF65-F5344CB8AC3E}">
        <p14:creationId xmlns:p14="http://schemas.microsoft.com/office/powerpoint/2010/main" val="275589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9304-CDBD-42B9-A34F-5BB09A40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79F6C-D4B5-449F-9498-68AA09708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191999" cy="61587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512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9304-CDBD-42B9-A34F-5BB09A40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5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79F6C-D4B5-449F-9498-68AA09708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681038"/>
            <a:ext cx="12191999" cy="61587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827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107FD-E4C6-451A-BEFC-EC7E87B5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86475"/>
          </a:xfrm>
        </p:spPr>
        <p:txBody>
          <a:bodyPr>
            <a:normAutofit fontScale="90000"/>
          </a:bodyPr>
          <a:lstStyle/>
          <a:p>
            <a:pPr marL="228600" lvl="0" indent="-228600" algn="ctr">
              <a:lnSpc>
                <a:spcPct val="100000"/>
              </a:lnSpc>
              <a:spcBef>
                <a:spcPts val="1000"/>
              </a:spcBef>
            </a:pP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n-US" sz="36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4AC05-D476-4369-9145-76E3EFE8D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04730"/>
            <a:ext cx="12191999" cy="54350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06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39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ENGINEER IN SOCIETY (ENG 284)</vt:lpstr>
      <vt:lpstr>OUTLINE</vt:lpstr>
      <vt:lpstr>OUTLINE</vt:lpstr>
      <vt:lpstr>  </vt:lpstr>
      <vt:lpstr>  </vt:lpstr>
      <vt:lpstr> </vt:lpstr>
      <vt:lpstr>  </vt:lpstr>
      <vt:lpstr>  </vt:lpstr>
      <vt:lpstr>   </vt:lpstr>
      <vt:lpstr>   </vt:lpstr>
      <vt:lpstr>   </vt:lpstr>
      <vt:lpstr> 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 284</dc:title>
  <dc:creator>HP</dc:creator>
  <cp:lastModifiedBy>HP</cp:lastModifiedBy>
  <cp:revision>30</cp:revision>
  <dcterms:created xsi:type="dcterms:W3CDTF">2020-03-01T22:15:49Z</dcterms:created>
  <dcterms:modified xsi:type="dcterms:W3CDTF">2020-03-03T14:00:35Z</dcterms:modified>
</cp:coreProperties>
</file>