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1B29-64B0-4B9B-9CE4-5132749BCB4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E7E7F-F0F3-417E-A85B-50E7F93C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APPROACHES TO COUNSELING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NTD 412</a:t>
            </a:r>
          </a:p>
          <a:p>
            <a:endParaRPr lang="en-US" dirty="0" smtClean="0"/>
          </a:p>
          <a:p>
            <a:r>
              <a:rPr lang="en-US" dirty="0" smtClean="0"/>
              <a:t>MISS TAIWO O.M</a:t>
            </a:r>
          </a:p>
          <a:p>
            <a:r>
              <a:rPr lang="en-US" dirty="0" smtClean="0"/>
              <a:t>DEPARTMENT OF HUMAN NUTRITION</a:t>
            </a:r>
          </a:p>
          <a:p>
            <a:r>
              <a:rPr lang="en-US" dirty="0" smtClean="0"/>
              <a:t>COLLEGE OF MEDICINE AND HEALTH SCIENCES</a:t>
            </a:r>
          </a:p>
          <a:p>
            <a:r>
              <a:rPr lang="en-US" dirty="0" smtClean="0"/>
              <a:t>AFE BABALOLA UNIVERSITY, ADO-EKITI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IN DIETARY COUNSELLING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/>
              <a:t>GALIDRAA</a:t>
            </a:r>
          </a:p>
          <a:p>
            <a:r>
              <a:rPr lang="en-US" sz="2200" b="1" dirty="0" smtClean="0"/>
              <a:t>G</a:t>
            </a:r>
            <a:r>
              <a:rPr lang="en-US" sz="2200" dirty="0" smtClean="0"/>
              <a:t>reet </a:t>
            </a:r>
            <a:r>
              <a:rPr lang="en-US" sz="2200" dirty="0"/>
              <a:t>the client. Ask him or her to sit down and then exchange introductions to establish a comfortable atmosphere. </a:t>
            </a:r>
          </a:p>
          <a:p>
            <a:r>
              <a:rPr lang="en-US" sz="2200" b="1" dirty="0"/>
              <a:t>A</a:t>
            </a:r>
            <a:r>
              <a:rPr lang="en-US" sz="2200" dirty="0"/>
              <a:t>sk the client about his or her situation and current practices using open-ended questions and familiar language.</a:t>
            </a:r>
          </a:p>
          <a:p>
            <a:r>
              <a:rPr lang="en-US" sz="2200" b="1" dirty="0"/>
              <a:t>L</a:t>
            </a:r>
            <a:r>
              <a:rPr lang="en-US" sz="2200" dirty="0"/>
              <a:t>isten to what the client and/or caregiver says. Notice body language, use probing questions, and reflect back what the client says to make sure you understand it correctly.</a:t>
            </a:r>
          </a:p>
          <a:p>
            <a:r>
              <a:rPr lang="en-US" sz="2200" b="1" dirty="0"/>
              <a:t>I</a:t>
            </a:r>
            <a:r>
              <a:rPr lang="en-US" sz="2200" dirty="0"/>
              <a:t>dentify the client’s key problems and help select the most important ones to address.</a:t>
            </a:r>
          </a:p>
          <a:p>
            <a:r>
              <a:rPr lang="en-US" sz="2200" b="1" dirty="0"/>
              <a:t>D</a:t>
            </a:r>
            <a:r>
              <a:rPr lang="en-US" sz="2200" dirty="0"/>
              <a:t>iscuss options, considering what is realistic and using visual materials to engage the client and/or caregiver in discussion.</a:t>
            </a:r>
          </a:p>
          <a:p>
            <a:r>
              <a:rPr lang="en-US" sz="2200" b="1" dirty="0"/>
              <a:t>R</a:t>
            </a:r>
            <a:r>
              <a:rPr lang="en-US" sz="2200" dirty="0"/>
              <a:t>ecommend and negotiate a small, doable action, explaining the rationale and benefits.</a:t>
            </a:r>
          </a:p>
          <a:p>
            <a:r>
              <a:rPr lang="en-US" sz="2200" dirty="0"/>
              <a:t>Ask the client to repeat what he or she understood from the discussion and what action he or she </a:t>
            </a:r>
            <a:r>
              <a:rPr lang="en-US" sz="2200" b="1" dirty="0"/>
              <a:t>A</a:t>
            </a:r>
            <a:r>
              <a:rPr lang="en-US" sz="2200" dirty="0"/>
              <a:t>grees to try at home. </a:t>
            </a:r>
          </a:p>
          <a:p>
            <a:r>
              <a:rPr lang="en-US" sz="2200" dirty="0"/>
              <a:t>Make a follow-up </a:t>
            </a:r>
            <a:r>
              <a:rPr lang="en-US" sz="2200" b="1" dirty="0"/>
              <a:t>A</a:t>
            </a:r>
            <a:r>
              <a:rPr lang="en-US" sz="2200" dirty="0"/>
              <a:t>ppointment and ask the client to repeat the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186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APPROACHES TO COUNSELING</vt:lpstr>
      <vt:lpstr>STEPS IN DIETARY COUNSELLING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COUNSELING</dc:title>
  <dc:creator>user</dc:creator>
  <cp:lastModifiedBy>user</cp:lastModifiedBy>
  <cp:revision>8</cp:revision>
  <dcterms:created xsi:type="dcterms:W3CDTF">2017-05-15T00:19:44Z</dcterms:created>
  <dcterms:modified xsi:type="dcterms:W3CDTF">2020-03-14T11:06:24Z</dcterms:modified>
</cp:coreProperties>
</file>