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19E85-5DE6-4491-A14E-C4E3F280BAA7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C34B-79CD-40CD-843C-F4E110733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19E85-5DE6-4491-A14E-C4E3F280BAA7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C34B-79CD-40CD-843C-F4E110733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19E85-5DE6-4491-A14E-C4E3F280BAA7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C34B-79CD-40CD-843C-F4E110733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19E85-5DE6-4491-A14E-C4E3F280BAA7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C34B-79CD-40CD-843C-F4E110733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19E85-5DE6-4491-A14E-C4E3F280BAA7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C34B-79CD-40CD-843C-F4E110733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19E85-5DE6-4491-A14E-C4E3F280BAA7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C34B-79CD-40CD-843C-F4E110733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19E85-5DE6-4491-A14E-C4E3F280BAA7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C34B-79CD-40CD-843C-F4E110733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19E85-5DE6-4491-A14E-C4E3F280BAA7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C34B-79CD-40CD-843C-F4E110733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19E85-5DE6-4491-A14E-C4E3F280BAA7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C34B-79CD-40CD-843C-F4E110733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19E85-5DE6-4491-A14E-C4E3F280BAA7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C34B-79CD-40CD-843C-F4E110733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19E85-5DE6-4491-A14E-C4E3F280BAA7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C34B-79CD-40CD-843C-F4E110733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19E85-5DE6-4491-A14E-C4E3F280BAA7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DC34B-79CD-40CD-843C-F4E110733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5344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PERFORMANCE METRICS OF INTERCONNECTION NETWORKS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5105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The performance of Interconnection network is measured on the following </a:t>
            </a:r>
            <a:r>
              <a:rPr lang="en-US" b="1" i="1" dirty="0" smtClean="0"/>
              <a:t>parameters:</a:t>
            </a:r>
          </a:p>
          <a:p>
            <a:pPr marL="514350" indent="-514350" algn="just">
              <a:buAutoNum type="arabicPeriod"/>
            </a:pPr>
            <a:r>
              <a:rPr lang="en-US" sz="4400" b="1" dirty="0" smtClean="0"/>
              <a:t>Bandwidth: </a:t>
            </a:r>
            <a:r>
              <a:rPr lang="en-US" sz="4400" dirty="0" smtClean="0"/>
              <a:t>I</a:t>
            </a:r>
            <a:r>
              <a:rPr lang="en-US" sz="4400" dirty="0" smtClean="0"/>
              <a:t>t is a measure of maximum transfer rate between two nodes. It is measured in Megabytes per second or Gigabytes per second.</a:t>
            </a:r>
          </a:p>
          <a:p>
            <a:pPr marL="514350" indent="-514350" algn="just">
              <a:buNone/>
            </a:pPr>
            <a:endParaRPr lang="en-US" dirty="0" smtClean="0"/>
          </a:p>
          <a:p>
            <a:pPr marL="514350" indent="-514350" algn="just"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763000" cy="6019800"/>
          </a:xfrm>
        </p:spPr>
        <p:txBody>
          <a:bodyPr/>
          <a:lstStyle/>
          <a:p>
            <a:pPr algn="just">
              <a:buNone/>
            </a:pPr>
            <a:r>
              <a:rPr lang="en-US" sz="4400" b="1" dirty="0" smtClean="0"/>
              <a:t>2. Functionality</a:t>
            </a:r>
            <a:r>
              <a:rPr lang="en-US" sz="4400" b="1" dirty="0" smtClean="0"/>
              <a:t>: </a:t>
            </a:r>
            <a:r>
              <a:rPr lang="en-US" sz="4400" dirty="0" smtClean="0"/>
              <a:t>It indicates how interconnection networks supports data routing, interrupt handling, synchronization, request/message combining and coherence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6096000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n-US" sz="4400" b="1" dirty="0" smtClean="0"/>
              <a:t>3</a:t>
            </a:r>
            <a:r>
              <a:rPr lang="en-US" sz="4400" dirty="0" smtClean="0"/>
              <a:t>. </a:t>
            </a:r>
            <a:r>
              <a:rPr lang="en-US" sz="4400" b="1" dirty="0" smtClean="0"/>
              <a:t>Latency</a:t>
            </a:r>
            <a:r>
              <a:rPr lang="en-US" sz="4400" b="1" dirty="0" smtClean="0"/>
              <a:t>: </a:t>
            </a:r>
            <a:r>
              <a:rPr lang="en-US" sz="4400" dirty="0" smtClean="0"/>
              <a:t>In </a:t>
            </a:r>
            <a:r>
              <a:rPr lang="en-US" sz="4400" dirty="0" smtClean="0"/>
              <a:t>interconnection networks various nodes may be at different distances depending upon the topology. The network latency refers to the worst-case time delay for a unit message when transferred through the network between farthest nodes.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458200" cy="5257800"/>
          </a:xfrm>
        </p:spPr>
        <p:txBody>
          <a:bodyPr/>
          <a:lstStyle/>
          <a:p>
            <a:pPr algn="just">
              <a:buNone/>
            </a:pPr>
            <a:r>
              <a:rPr lang="en-US" sz="4800" b="1" dirty="0" smtClean="0"/>
              <a:t>4. </a:t>
            </a:r>
            <a:r>
              <a:rPr lang="en-US" sz="4400" b="1" dirty="0" smtClean="0"/>
              <a:t>Scalability</a:t>
            </a:r>
            <a:r>
              <a:rPr lang="en-US" sz="4400" b="1" dirty="0" smtClean="0"/>
              <a:t>: </a:t>
            </a:r>
            <a:r>
              <a:rPr lang="en-US" sz="4400" dirty="0" smtClean="0"/>
              <a:t>It </a:t>
            </a:r>
            <a:r>
              <a:rPr lang="en-US" sz="4400" dirty="0" smtClean="0"/>
              <a:t>refers to the ability of interconnection networks for modular expansion with a scalable performance with increasing machine resources.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6096000"/>
          </a:xfrm>
        </p:spPr>
        <p:txBody>
          <a:bodyPr/>
          <a:lstStyle/>
          <a:p>
            <a:pPr marL="514350" indent="-514350" algn="just">
              <a:buNone/>
            </a:pPr>
            <a:r>
              <a:rPr lang="en-US" sz="4400" b="1" dirty="0" smtClean="0"/>
              <a:t>5</a:t>
            </a:r>
            <a:r>
              <a:rPr lang="en-US" sz="4000" b="1" dirty="0" smtClean="0"/>
              <a:t>. Hardware </a:t>
            </a:r>
            <a:r>
              <a:rPr lang="en-US" sz="4000" b="1" dirty="0" smtClean="0"/>
              <a:t>Complexity: </a:t>
            </a:r>
            <a:r>
              <a:rPr lang="en-US" sz="4000" dirty="0" smtClean="0"/>
              <a:t>It </a:t>
            </a:r>
            <a:r>
              <a:rPr lang="en-US" sz="4000" dirty="0" smtClean="0"/>
              <a:t>refers to the cost of hardware logic like wires, connectors, switches, arbiter etc. that are required for implementation of interconnection network.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125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PERFORMANCE METRICS OF INTERCONNECTION NETWORKS</vt:lpstr>
      <vt:lpstr>Slide 2</vt:lpstr>
      <vt:lpstr>Slide 3</vt:lpstr>
      <vt:lpstr>Slide 4</vt:lpstr>
      <vt:lpstr>Slide 5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ABIOLA</dc:creator>
  <cp:lastModifiedBy>ABIOLA</cp:lastModifiedBy>
  <cp:revision>3</cp:revision>
  <dcterms:created xsi:type="dcterms:W3CDTF">2020-05-18T18:12:46Z</dcterms:created>
  <dcterms:modified xsi:type="dcterms:W3CDTF">2020-05-18T18:53:35Z</dcterms:modified>
</cp:coreProperties>
</file>