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1"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D61BE6-9F01-495A-A4EB-2E59E13A03B8}"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D61BE6-9F01-495A-A4EB-2E59E13A03B8}"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D61BE6-9F01-495A-A4EB-2E59E13A03B8}"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D61BE6-9F01-495A-A4EB-2E59E13A03B8}"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D61BE6-9F01-495A-A4EB-2E59E13A03B8}"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D61BE6-9F01-495A-A4EB-2E59E13A03B8}"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D61BE6-9F01-495A-A4EB-2E59E13A03B8}"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D61BE6-9F01-495A-A4EB-2E59E13A03B8}"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D61BE6-9F01-495A-A4EB-2E59E13A03B8}"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D61BE6-9F01-495A-A4EB-2E59E13A03B8}"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D61BE6-9F01-495A-A4EB-2E59E13A03B8}"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99F949-EDB3-4CF0-96F1-A4131A0FD83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61BE6-9F01-495A-A4EB-2E59E13A03B8}" type="datetimeFigureOut">
              <a:rPr lang="en-US" smtClean="0"/>
              <a:t>5/18/2020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99F949-EDB3-4CF0-96F1-A4131A0FD83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GB" b="1" i="1" dirty="0"/>
              <a:t>The political benefits of the Internet	</a:t>
            </a:r>
            <a:endParaRPr lang="en-US" dirty="0"/>
          </a:p>
        </p:txBody>
      </p:sp>
      <p:sp>
        <p:nvSpPr>
          <p:cNvPr id="3" name="Content Placeholder 2"/>
          <p:cNvSpPr>
            <a:spLocks noGrp="1"/>
          </p:cNvSpPr>
          <p:nvPr>
            <p:ph idx="1"/>
          </p:nvPr>
        </p:nvSpPr>
        <p:spPr>
          <a:xfrm>
            <a:off x="152400" y="1219200"/>
            <a:ext cx="8839200" cy="5410200"/>
          </a:xfrm>
        </p:spPr>
        <p:txBody>
          <a:bodyPr/>
          <a:lstStyle/>
          <a:p>
            <a:pPr lvl="0" algn="just"/>
            <a:r>
              <a:rPr lang="en-GB" sz="4000" dirty="0"/>
              <a:t>Many political organizations and individuals have established Web pages. </a:t>
            </a:r>
            <a:endParaRPr lang="en-US" sz="4000" dirty="0"/>
          </a:p>
          <a:p>
            <a:pPr algn="just">
              <a:buNone/>
            </a:pPr>
            <a:r>
              <a:rPr lang="en-GB" sz="4000" dirty="0"/>
              <a:t> </a:t>
            </a:r>
            <a:endParaRPr lang="en-US" sz="4000" dirty="0"/>
          </a:p>
          <a:p>
            <a:pPr lvl="0" algn="just"/>
            <a:r>
              <a:rPr lang="en-GB" sz="4000" dirty="0"/>
              <a:t>At their simplest, Web pages provide information about the group or individual's policies, contact details and some brief biographical information, and perhaps link to related pages. </a:t>
            </a:r>
            <a:endParaRPr lang="en-US" sz="4000"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5745163"/>
          </a:xfrm>
        </p:spPr>
        <p:txBody>
          <a:bodyPr>
            <a:normAutofit/>
          </a:bodyPr>
          <a:lstStyle/>
          <a:p>
            <a:pPr lvl="0" algn="just"/>
            <a:r>
              <a:rPr lang="en-US" sz="4000" dirty="0"/>
              <a:t>Internet voting systems have gained popularity and have been used for government elections and referendums in the United Kingdom, Estonia and Switzerland as well as municipal elections in Canada and party primary elections in the United States and France.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324600"/>
          </a:xfrm>
        </p:spPr>
        <p:txBody>
          <a:bodyPr>
            <a:normAutofit/>
          </a:bodyPr>
          <a:lstStyle/>
          <a:p>
            <a:pPr lvl="0" algn="just"/>
            <a:r>
              <a:rPr lang="en-US" sz="4000" dirty="0"/>
              <a:t>Internet voting is a type of voting, embracing electronic means of casting a vote. It can also involve transmission of ballots and votes via the Internet</a:t>
            </a:r>
            <a:r>
              <a:rPr lang="en-US" sz="4000" dirty="0" smtClean="0"/>
              <a:t>.</a:t>
            </a:r>
          </a:p>
          <a:p>
            <a:pPr lvl="0" algn="just">
              <a:buNone/>
            </a:pPr>
            <a:endParaRPr lang="en-US" sz="4000" dirty="0"/>
          </a:p>
          <a:p>
            <a:pPr algn="just"/>
            <a:r>
              <a:rPr lang="en-GB" sz="4000" dirty="0"/>
              <a:t>Internet voting technology can provide improved accessibility for disabled </a:t>
            </a:r>
            <a:r>
              <a:rPr lang="en-GB" sz="4000" dirty="0" smtClean="0"/>
              <a:t>voters.</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92500" lnSpcReduction="10000"/>
          </a:bodyPr>
          <a:lstStyle/>
          <a:p>
            <a:pPr lvl="0" algn="just">
              <a:buNone/>
            </a:pPr>
            <a:r>
              <a:rPr lang="en-GB" dirty="0"/>
              <a:t>The following list summarizes some of the facilities that are found </a:t>
            </a:r>
            <a:r>
              <a:rPr lang="en-GB" dirty="0" smtClean="0"/>
              <a:t>on political </a:t>
            </a:r>
            <a:r>
              <a:rPr lang="en-GB" dirty="0"/>
              <a:t>Web sites:</a:t>
            </a:r>
            <a:endParaRPr lang="en-US" dirty="0"/>
          </a:p>
          <a:p>
            <a:pPr algn="just">
              <a:buNone/>
            </a:pPr>
            <a:endParaRPr lang="en-US" dirty="0"/>
          </a:p>
          <a:p>
            <a:pPr lvl="0" algn="just"/>
            <a:r>
              <a:rPr lang="en-GB" dirty="0"/>
              <a:t>Policies, platforms, rules and other organisational details </a:t>
            </a:r>
            <a:endParaRPr lang="en-US" dirty="0"/>
          </a:p>
          <a:p>
            <a:pPr lvl="0" algn="just"/>
            <a:r>
              <a:rPr lang="en-GB" dirty="0"/>
              <a:t>Biographical details about key people, and links to their home pages </a:t>
            </a:r>
            <a:endParaRPr lang="en-US" dirty="0"/>
          </a:p>
          <a:p>
            <a:pPr lvl="0" algn="just"/>
            <a:r>
              <a:rPr lang="en-GB" dirty="0"/>
              <a:t>Statements about achievements </a:t>
            </a:r>
            <a:endParaRPr lang="en-US" dirty="0"/>
          </a:p>
          <a:p>
            <a:pPr lvl="0" algn="just"/>
            <a:r>
              <a:rPr lang="en-GB" dirty="0"/>
              <a:t>News items and press releases </a:t>
            </a:r>
            <a:endParaRPr lang="en-US" dirty="0"/>
          </a:p>
          <a:p>
            <a:pPr lvl="0" algn="just"/>
            <a:r>
              <a:rPr lang="en-GB" dirty="0"/>
              <a:t>Links to stories at news Web sites that support their point of view </a:t>
            </a:r>
            <a:endParaRPr lang="en-US" dirty="0"/>
          </a:p>
          <a:p>
            <a:pPr lvl="0" algn="just"/>
            <a:r>
              <a:rPr lang="en-GB" dirty="0"/>
              <a:t>Listings of mistakes made by opponents, or details about social ills they blame on opponents </a:t>
            </a:r>
            <a:endParaRPr lang="en-US" dirty="0"/>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248400"/>
          </a:xfrm>
        </p:spPr>
        <p:txBody>
          <a:bodyPr>
            <a:normAutofit/>
          </a:bodyPr>
          <a:lstStyle/>
          <a:p>
            <a:pPr lvl="0" algn="just"/>
            <a:r>
              <a:rPr lang="en-GB" dirty="0" smtClean="0"/>
              <a:t>Registration forms for potential volunteers or interns </a:t>
            </a:r>
            <a:endParaRPr lang="en-US" dirty="0" smtClean="0"/>
          </a:p>
          <a:p>
            <a:pPr lvl="0" algn="just"/>
            <a:r>
              <a:rPr lang="en-GB" dirty="0" smtClean="0"/>
              <a:t>Guest books, so that visitors can leave their comments, and/or user surveys that can be used to improve the site </a:t>
            </a:r>
            <a:endParaRPr lang="en-US" dirty="0" smtClean="0"/>
          </a:p>
          <a:p>
            <a:pPr lvl="0" algn="just"/>
            <a:r>
              <a:rPr lang="en-GB" dirty="0" smtClean="0"/>
              <a:t>Links to sites belonging to organizations they support </a:t>
            </a:r>
            <a:endParaRPr lang="en-US" dirty="0" smtClean="0"/>
          </a:p>
          <a:p>
            <a:pPr lvl="0" algn="just"/>
            <a:r>
              <a:rPr lang="en-GB" dirty="0" smtClean="0"/>
              <a:t>Subscription forms for e-mail distribution lists </a:t>
            </a:r>
            <a:endParaRPr lang="en-US" dirty="0" smtClean="0"/>
          </a:p>
          <a:p>
            <a:pPr lvl="0" algn="just"/>
            <a:r>
              <a:rPr lang="en-GB" dirty="0" smtClean="0"/>
              <a:t>Links to how opponents have voted on issues </a:t>
            </a:r>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normAutofit/>
          </a:bodyPr>
          <a:lstStyle/>
          <a:p>
            <a:pPr lvl="0" algn="just"/>
            <a:r>
              <a:rPr lang="en-GB" dirty="0" smtClean="0"/>
              <a:t>Links to pages that denigrate opponents </a:t>
            </a:r>
            <a:endParaRPr lang="en-US" dirty="0" smtClean="0"/>
          </a:p>
          <a:p>
            <a:pPr lvl="0" algn="just"/>
            <a:r>
              <a:rPr lang="en-GB" dirty="0" smtClean="0"/>
              <a:t>Spreadsheets that can be used to calculate the effect of an opponent's policies </a:t>
            </a:r>
            <a:endParaRPr lang="en-US" dirty="0" smtClean="0"/>
          </a:p>
          <a:p>
            <a:pPr lvl="0" algn="just"/>
            <a:r>
              <a:rPr lang="en-GB" dirty="0" smtClean="0"/>
              <a:t>Interactive 'chat rooms' where citizens can share and debate ideas and where politicians can participate in question and answer sessions </a:t>
            </a:r>
            <a:endParaRPr lang="en-US" dirty="0" smtClean="0"/>
          </a:p>
          <a:p>
            <a:pPr lvl="0" algn="just"/>
            <a:r>
              <a:rPr lang="en-GB" dirty="0" smtClean="0"/>
              <a:t>Links to audio or video resources </a:t>
            </a:r>
            <a:endParaRPr lang="en-US" dirty="0" smtClean="0"/>
          </a:p>
          <a:p>
            <a:pPr lvl="0" algn="just"/>
            <a:r>
              <a:rPr lang="en-GB" dirty="0" smtClean="0"/>
              <a:t>Calendars of events and chronologies that may be searchable </a:t>
            </a:r>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172200"/>
          </a:xfrm>
        </p:spPr>
        <p:txBody>
          <a:bodyPr>
            <a:normAutofit/>
          </a:bodyPr>
          <a:lstStyle/>
          <a:p>
            <a:pPr lvl="0" algn="just"/>
            <a:r>
              <a:rPr lang="en-GB" dirty="0" smtClean="0"/>
              <a:t>Links to Federal/State/Local governments </a:t>
            </a:r>
            <a:endParaRPr lang="en-US" dirty="0" smtClean="0"/>
          </a:p>
          <a:p>
            <a:pPr lvl="0" algn="just"/>
            <a:r>
              <a:rPr lang="en-GB" dirty="0" smtClean="0"/>
              <a:t>Free software that can enable the user's browser to access extra resources (i.e. Real Video technology) </a:t>
            </a:r>
            <a:endParaRPr lang="en-US" dirty="0" smtClean="0"/>
          </a:p>
          <a:p>
            <a:pPr lvl="0" algn="just"/>
            <a:r>
              <a:rPr lang="en-GB" dirty="0" smtClean="0"/>
              <a:t>Screen savers consisting of images of key individuals, slogans, etc. </a:t>
            </a:r>
            <a:endParaRPr lang="en-US" dirty="0" smtClean="0"/>
          </a:p>
          <a:p>
            <a:pPr lvl="0" algn="just"/>
            <a:r>
              <a:rPr lang="en-GB" dirty="0" smtClean="0"/>
              <a:t>Games which reinforce their political messages </a:t>
            </a:r>
            <a:endParaRPr lang="en-US" dirty="0" smtClean="0"/>
          </a:p>
          <a:p>
            <a:pPr lvl="0" algn="just"/>
            <a:r>
              <a:rPr lang="en-GB" dirty="0" smtClean="0"/>
              <a:t>Sales of fundraising merchandise </a:t>
            </a:r>
            <a:endParaRPr lang="en-US" dirty="0" smtClean="0"/>
          </a:p>
          <a:p>
            <a:pPr lvl="0" algn="just"/>
            <a:r>
              <a:rPr lang="en-GB" dirty="0" smtClean="0"/>
              <a:t>Forms to solicit donations. </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328</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political benefits of the Internet </vt:lpstr>
      <vt:lpstr>Slide 2</vt:lpstr>
      <vt:lpstr>Slide 3</vt:lpstr>
      <vt:lpstr>Slide 4</vt:lpstr>
      <vt:lpstr>Slide 5</vt:lpstr>
      <vt:lpstr>Slide 6</vt:lpstr>
      <vt:lpstr>Slide 7</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political benefits of the Internet </dc:title>
  <dc:creator>ABIOLA</dc:creator>
  <cp:lastModifiedBy>ABIOLA</cp:lastModifiedBy>
  <cp:revision>1</cp:revision>
  <dcterms:created xsi:type="dcterms:W3CDTF">2020-05-18T20:01:55Z</dcterms:created>
  <dcterms:modified xsi:type="dcterms:W3CDTF">2020-05-18T20:13:41Z</dcterms:modified>
</cp:coreProperties>
</file>