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 id="258" r:id="rId6"/>
    <p:sldId id="259" r:id="rId7"/>
    <p:sldId id="260" r:id="rId8"/>
    <p:sldId id="261" r:id="rId9"/>
    <p:sldId id="262" r:id="rId10"/>
    <p:sldId id="263" r:id="rId11"/>
    <p:sldId id="264" r:id="rId12"/>
    <p:sldId id="265" r:id="rId13"/>
    <p:sldId id="279" r:id="rId14"/>
    <p:sldId id="266" r:id="rId15"/>
    <p:sldId id="267" r:id="rId16"/>
    <p:sldId id="278" r:id="rId17"/>
    <p:sldId id="276" r:id="rId18"/>
    <p:sldId id="277" r:id="rId19"/>
    <p:sldId id="268" r:id="rId20"/>
    <p:sldId id="269" r:id="rId21"/>
    <p:sldId id="270" r:id="rId22"/>
    <p:sldId id="271"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B9BF5-3A8D-44F7-AA72-2605497875DB}"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B9BF5-3A8D-44F7-AA72-2605497875DB}"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B9BF5-3A8D-44F7-AA72-2605497875DB}"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B9BF5-3A8D-44F7-AA72-2605497875DB}"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8B9BF5-3A8D-44F7-AA72-2605497875DB}"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B9BF5-3A8D-44F7-AA72-2605497875DB}" type="datetimeFigureOut">
              <a:rPr lang="en-US" smtClean="0"/>
              <a:pPr/>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B9BF5-3A8D-44F7-AA72-2605497875DB}" type="datetimeFigureOut">
              <a:rPr lang="en-US" smtClean="0"/>
              <a:pPr/>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B9BF5-3A8D-44F7-AA72-2605497875DB}" type="datetimeFigureOut">
              <a:rPr lang="en-US" smtClean="0"/>
              <a:pPr/>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B9BF5-3A8D-44F7-AA72-2605497875DB}" type="datetimeFigureOut">
              <a:rPr lang="en-US" smtClean="0"/>
              <a:pPr/>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B9BF5-3A8D-44F7-AA72-2605497875DB}" type="datetimeFigureOut">
              <a:rPr lang="en-US" smtClean="0"/>
              <a:pPr/>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B9BF5-3A8D-44F7-AA72-2605497875DB}" type="datetimeFigureOut">
              <a:rPr lang="en-US" smtClean="0"/>
              <a:pPr/>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741D-5CE7-4906-ADDC-81D41E3454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B9BF5-3A8D-44F7-AA72-2605497875DB}" type="datetimeFigureOut">
              <a:rPr lang="en-US" smtClean="0"/>
              <a:pPr/>
              <a:t>7/22/2020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0741D-5CE7-4906-ADDC-81D41E3454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ETHICAL CONSIDERATION REGARDING EUTHANASIA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Based on whether the patient consents three forms of euthanasia have been distinguished. These are</a:t>
            </a:r>
          </a:p>
          <a:p>
            <a:r>
              <a:rPr lang="en-US" dirty="0" smtClean="0"/>
              <a:t>1. Voluntary euthanasia</a:t>
            </a:r>
          </a:p>
          <a:p>
            <a:r>
              <a:rPr lang="en-US" dirty="0" smtClean="0"/>
              <a:t>2. Non-voluntary euthanasia </a:t>
            </a:r>
          </a:p>
          <a:p>
            <a:r>
              <a:rPr lang="en-US" dirty="0" smtClean="0"/>
              <a:t>3. involuntary euthanasia</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Voluntary euthanasia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is an euthanasia in which the patient is able to give consent and gives consent</a:t>
            </a:r>
          </a:p>
          <a:p>
            <a:r>
              <a:rPr lang="en-US" dirty="0" smtClean="0"/>
              <a:t>It is that type of euthanasia in which the person whose life is at stake knowingly and freely decides what should happen.</a:t>
            </a:r>
          </a:p>
          <a:p>
            <a:r>
              <a:rPr lang="en-US" dirty="0" smtClean="0"/>
              <a:t>Part of the guidelines from the Dutch parliament include: “the person requesting to be put to death must be competent at the time of the request, and the request must be consistent and repeated. The person’s suffering must be intolerable, and euthanasia must be performed only by </a:t>
            </a:r>
            <a:r>
              <a:rPr lang="en-US" smtClean="0"/>
              <a:t>a physician.”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Non-voluntary euthanasia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this situation the patient is unable to give consent. The inability of the patient to consent may be legal as in child euthanasia, in which case the patient is </a:t>
            </a:r>
            <a:r>
              <a:rPr lang="en-US" dirty="0" err="1" smtClean="0"/>
              <a:t>underaged</a:t>
            </a:r>
            <a:r>
              <a:rPr lang="en-US" dirty="0" smtClean="0"/>
              <a:t>, or because the patient is in coma or permanent vegetative state. It may also arise if the individual is only minimally competent- senility or certain psychiatric disorder.</a:t>
            </a:r>
          </a:p>
          <a:p>
            <a:r>
              <a:rPr lang="en-US" dirty="0" smtClean="0"/>
              <a:t>Non-voluntary is to be seen as meaning “not </a:t>
            </a:r>
            <a:r>
              <a:rPr lang="en-US" i="1" dirty="0" smtClean="0"/>
              <a:t>through </a:t>
            </a:r>
            <a:r>
              <a:rPr lang="en-US" dirty="0" smtClean="0"/>
              <a:t>the will of the individual. It does not mean </a:t>
            </a:r>
            <a:r>
              <a:rPr lang="en-US" i="1" dirty="0" smtClean="0"/>
              <a:t>against </a:t>
            </a:r>
            <a:r>
              <a:rPr lang="en-US" dirty="0" smtClean="0"/>
              <a:t>their will.”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Before a decision is made in </a:t>
            </a:r>
            <a:r>
              <a:rPr lang="en-US" dirty="0" err="1" smtClean="0"/>
              <a:t>favour</a:t>
            </a:r>
            <a:r>
              <a:rPr lang="en-US" dirty="0" smtClean="0"/>
              <a:t> of euthanasia one may need to consider advanced directive, writing expression of one’s will (living will),</a:t>
            </a:r>
            <a:endParaRPr lang="en-US" dirty="0"/>
          </a:p>
        </p:txBody>
      </p:sp>
    </p:spTree>
    <p:extLst>
      <p:ext uri="{BB962C8B-B14F-4D97-AF65-F5344CB8AC3E}">
        <p14:creationId xmlns:p14="http://schemas.microsoft.com/office/powerpoint/2010/main" val="2345912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Involuntary euthanasi</a:t>
            </a:r>
            <a:r>
              <a:rPr lang="en-US" dirty="0"/>
              <a:t>a</a:t>
            </a:r>
          </a:p>
        </p:txBody>
      </p:sp>
      <p:sp>
        <p:nvSpPr>
          <p:cNvPr id="3" name="Content Placeholder 2"/>
          <p:cNvSpPr>
            <a:spLocks noGrp="1"/>
          </p:cNvSpPr>
          <p:nvPr>
            <p:ph idx="1"/>
          </p:nvPr>
        </p:nvSpPr>
        <p:spPr/>
        <p:txBody>
          <a:bodyPr/>
          <a:lstStyle/>
          <a:p>
            <a:r>
              <a:rPr lang="en-US" dirty="0" smtClean="0"/>
              <a:t>This is a form of euthanasia in which even though a person is able to give consent, yet his consent is not taken into consideration before euthanasia is carried out.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and active euthanasia</a:t>
            </a:r>
            <a:endParaRPr lang="en-US" dirty="0"/>
          </a:p>
        </p:txBody>
      </p:sp>
      <p:sp>
        <p:nvSpPr>
          <p:cNvPr id="3" name="Content Placeholder 2"/>
          <p:cNvSpPr>
            <a:spLocks noGrp="1"/>
          </p:cNvSpPr>
          <p:nvPr>
            <p:ph idx="1"/>
          </p:nvPr>
        </p:nvSpPr>
        <p:spPr/>
        <p:txBody>
          <a:bodyPr/>
          <a:lstStyle/>
          <a:p>
            <a:r>
              <a:rPr lang="en-US" dirty="0" smtClean="0"/>
              <a:t>Passive Euthanasia is allowing death</a:t>
            </a:r>
          </a:p>
          <a:p>
            <a:r>
              <a:rPr lang="en-US" dirty="0" smtClean="0"/>
              <a:t>Active euthanasia is causing death.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Passive Euthanasia is allowing death</a:t>
            </a:r>
            <a:br>
              <a:rPr lang="en-US" dirty="0"/>
            </a:br>
            <a:endParaRPr lang="en-US" dirty="0"/>
          </a:p>
        </p:txBody>
      </p:sp>
      <p:sp>
        <p:nvSpPr>
          <p:cNvPr id="3" name="Content Placeholder 2"/>
          <p:cNvSpPr>
            <a:spLocks noGrp="1"/>
          </p:cNvSpPr>
          <p:nvPr>
            <p:ph idx="1"/>
          </p:nvPr>
        </p:nvSpPr>
        <p:spPr/>
        <p:txBody>
          <a:bodyPr/>
          <a:lstStyle/>
          <a:p>
            <a:r>
              <a:rPr lang="en-US" dirty="0" smtClean="0"/>
              <a:t>Passive euthanasia  involves allowing a person to die as a result of not providing him with certain life-prolonging treatment e.g. turning off a respirator.</a:t>
            </a:r>
            <a:endParaRPr lang="en-US" dirty="0"/>
          </a:p>
        </p:txBody>
      </p:sp>
    </p:spTree>
    <p:extLst>
      <p:ext uri="{BB962C8B-B14F-4D97-AF65-F5344CB8AC3E}">
        <p14:creationId xmlns:p14="http://schemas.microsoft.com/office/powerpoint/2010/main" val="251137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euthanasia is causing death</a:t>
            </a:r>
          </a:p>
        </p:txBody>
      </p:sp>
      <p:sp>
        <p:nvSpPr>
          <p:cNvPr id="3" name="Content Placeholder 2"/>
          <p:cNvSpPr>
            <a:spLocks noGrp="1"/>
          </p:cNvSpPr>
          <p:nvPr>
            <p:ph idx="1"/>
          </p:nvPr>
        </p:nvSpPr>
        <p:spPr/>
        <p:txBody>
          <a:bodyPr>
            <a:normAutofit fontScale="92500" lnSpcReduction="10000"/>
          </a:bodyPr>
          <a:lstStyle/>
          <a:p>
            <a:pPr algn="just"/>
            <a:r>
              <a:rPr lang="en-US" dirty="0" smtClean="0"/>
              <a:t>There are those who limit the meaning of euthanasia to active euthanasia only. Active euthanasia involves a case in which the medical practitioner brings about death through his/her action.</a:t>
            </a:r>
          </a:p>
          <a:p>
            <a:pPr algn="just"/>
            <a:r>
              <a:rPr lang="en-US" dirty="0" smtClean="0"/>
              <a:t>Active euthanasia is the “intentional giving of a drug with the purpose of bringing about a person’s death,”</a:t>
            </a:r>
          </a:p>
          <a:p>
            <a:pPr algn="just"/>
            <a:r>
              <a:rPr lang="en-US" dirty="0" smtClean="0"/>
              <a:t>This may be done through admission of lethal drugs or death-causing devises</a:t>
            </a:r>
            <a:endParaRPr lang="en-US" dirty="0"/>
          </a:p>
        </p:txBody>
      </p:sp>
    </p:spTree>
    <p:extLst>
      <p:ext uri="{BB962C8B-B14F-4D97-AF65-F5344CB8AC3E}">
        <p14:creationId xmlns:p14="http://schemas.microsoft.com/office/powerpoint/2010/main" val="2757710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 for Requesting for Euthanasia</a:t>
            </a:r>
            <a:endParaRPr lang="en-US" dirty="0"/>
          </a:p>
        </p:txBody>
      </p:sp>
      <p:sp>
        <p:nvSpPr>
          <p:cNvPr id="3" name="Content Placeholder 2"/>
          <p:cNvSpPr>
            <a:spLocks noGrp="1"/>
          </p:cNvSpPr>
          <p:nvPr>
            <p:ph idx="1"/>
          </p:nvPr>
        </p:nvSpPr>
        <p:spPr/>
        <p:txBody>
          <a:bodyPr/>
          <a:lstStyle/>
          <a:p>
            <a:pPr algn="just"/>
            <a:r>
              <a:rPr lang="en-US" dirty="0" smtClean="0"/>
              <a:t>1. Worries about the impact of one disease </a:t>
            </a:r>
            <a:r>
              <a:rPr lang="en-US" smtClean="0"/>
              <a:t>on others</a:t>
            </a:r>
            <a:endParaRPr lang="en-US" dirty="0" smtClean="0"/>
          </a:p>
          <a:p>
            <a:pPr algn="just"/>
            <a:r>
              <a:rPr lang="en-US" dirty="0" smtClean="0"/>
              <a:t>2. the difficulty of the disease on the individual afflicted with the disease</a:t>
            </a:r>
            <a:endParaRPr lang="en-US" dirty="0"/>
          </a:p>
        </p:txBody>
      </p:sp>
    </p:spTree>
    <p:extLst>
      <p:ext uri="{BB962C8B-B14F-4D97-AF65-F5344CB8AC3E}">
        <p14:creationId xmlns:p14="http://schemas.microsoft.com/office/powerpoint/2010/main" val="3752242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moral issues to consider regarding Euthanasia</a:t>
            </a:r>
            <a:endParaRPr lang="en-US" dirty="0"/>
          </a:p>
        </p:txBody>
      </p:sp>
      <p:sp>
        <p:nvSpPr>
          <p:cNvPr id="3" name="Content Placeholder 2"/>
          <p:cNvSpPr>
            <a:spLocks noGrp="1"/>
          </p:cNvSpPr>
          <p:nvPr>
            <p:ph idx="1"/>
          </p:nvPr>
        </p:nvSpPr>
        <p:spPr/>
        <p:txBody>
          <a:bodyPr/>
          <a:lstStyle/>
          <a:p>
            <a:r>
              <a:rPr lang="en-GB" dirty="0" smtClean="0"/>
              <a:t>The first is the Divine Command Theory. The divine command theory holds that an action is right or wrong based on what God says. Although one may not direct have a command from God prohibiting killing yet one can deduce a few things from religious doctrines about whether it is right or wrong to commit euthanasia.</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EUTHANASIA</a:t>
            </a:r>
            <a:endParaRPr lang="en-US" dirty="0"/>
          </a:p>
        </p:txBody>
      </p:sp>
      <p:sp>
        <p:nvSpPr>
          <p:cNvPr id="3" name="Content Placeholder 2"/>
          <p:cNvSpPr>
            <a:spLocks noGrp="1"/>
          </p:cNvSpPr>
          <p:nvPr>
            <p:ph idx="1"/>
          </p:nvPr>
        </p:nvSpPr>
        <p:spPr/>
        <p:txBody>
          <a:bodyPr>
            <a:normAutofit/>
          </a:bodyPr>
          <a:lstStyle/>
          <a:p>
            <a:pPr algn="just">
              <a:buNone/>
            </a:pPr>
            <a:r>
              <a:rPr lang="en-US" sz="3600" dirty="0" smtClean="0"/>
              <a:t>The term “euthanasia” means mercy killing. The term was first used in medical context by Francis Bacon in the 17th century. His usage was employed to mean “easy, painless, happy death during which the physician has the “responsibility to alleviate the ‘physical suffering’ of the body.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dirty="0" smtClean="0"/>
              <a:t>The injunction “thou shall not kill” prohibits exterminating humans. Thus, from this injunction it can be deduced that it is wrong to kill. However, someone making objection to this interpretation of the command thou shall not kill may argue that that induction does not cover all forms of killing. There are instances in the Bible for instance where Yahweh permitted the killing of certain set of people. The heathen for instance and there is even the claim that “thou shall not suffer the witch to live.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GB" dirty="0" smtClean="0"/>
              <a:t>Perhaps passive euthanasia which allows one to not give any intervention may be more justifiable. This is because it may not be justifiable to sustain a life beyond the point in which the life can be “lived” and  not necessary to extend the suffering of a life when that life has expressly requested the end of its misery. It is important to bear in mind regarding this that in earlier times medicine was incapable of extending life beyond its endurance, and society did not have the resources to invest in such behaviour. One can only claim that nature has taken its natural course.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t>
            </a:r>
            <a:r>
              <a:rPr lang="en-GB" dirty="0" err="1" smtClean="0"/>
              <a:t>vs</a:t>
            </a:r>
            <a:r>
              <a:rPr lang="en-GB" smtClean="0"/>
              <a:t> Quantity</a:t>
            </a:r>
            <a:endParaRPr lang="en-US"/>
          </a:p>
        </p:txBody>
      </p:sp>
      <p:sp>
        <p:nvSpPr>
          <p:cNvPr id="3" name="Content Placeholder 2"/>
          <p:cNvSpPr>
            <a:spLocks noGrp="1"/>
          </p:cNvSpPr>
          <p:nvPr>
            <p:ph idx="1"/>
          </p:nvPr>
        </p:nvSpPr>
        <p:spPr/>
        <p:txBody>
          <a:bodyPr>
            <a:normAutofit fontScale="85000" lnSpcReduction="10000"/>
          </a:bodyPr>
          <a:lstStyle/>
          <a:p>
            <a:r>
              <a:rPr lang="en-GB" dirty="0" smtClean="0"/>
              <a:t>The quality of life that an individual has may be used to evaluate whether euthanasia is right or wrong. People go through pain and suffering and medical treatment may not suffice to alleviate the pain or suffering apart from physical pain, there is even  mental torture arising from loss of independence. The quality of life is affected by difficulty of swallowing food, paralysis, and inability to recognise loved ones. Psychological factors like depression, and becoming dependent may also be unbearable And since quality of life supersedes quantity then one may say euthanasia is justified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It is important to note however, that one cannot </a:t>
            </a:r>
            <a:r>
              <a:rPr lang="en-GB" dirty="0" err="1" smtClean="0"/>
              <a:t>euthanise</a:t>
            </a:r>
            <a:r>
              <a:rPr lang="en-GB" dirty="0" smtClean="0"/>
              <a:t> someone that has not expressed the desire to die even when such people are terminally ill.</a:t>
            </a:r>
          </a:p>
          <a:p>
            <a:r>
              <a:rPr lang="en-GB" dirty="0" smtClean="0"/>
              <a:t>The consequence of euthanasia should also matter in determining whether one should go ahead with euthanasia or not. This is because one should weigh the consequence of one’s action on the family of the patient and loved ones. If it will lead to greater devastation then it will be justified but if it will lead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Etymology</a:t>
            </a:r>
            <a:endParaRPr lang="en-US" dirty="0"/>
          </a:p>
        </p:txBody>
      </p:sp>
      <p:sp>
        <p:nvSpPr>
          <p:cNvPr id="3" name="Content Placeholder 2"/>
          <p:cNvSpPr>
            <a:spLocks noGrp="1"/>
          </p:cNvSpPr>
          <p:nvPr>
            <p:ph idx="1"/>
          </p:nvPr>
        </p:nvSpPr>
        <p:spPr/>
        <p:txBody>
          <a:bodyPr/>
          <a:lstStyle/>
          <a:p>
            <a:pPr marL="0" indent="0" algn="just">
              <a:buNone/>
            </a:pPr>
            <a:r>
              <a:rPr lang="en-US" dirty="0" smtClean="0"/>
              <a:t>  The term “euthanasia” originates from a Greek root and it literally means “good death.” However, there are questions begging for answers when euthanasia is seen as good death</a:t>
            </a:r>
            <a:endParaRPr lang="en-US" dirty="0"/>
          </a:p>
        </p:txBody>
      </p:sp>
    </p:spTree>
    <p:extLst>
      <p:ext uri="{BB962C8B-B14F-4D97-AF65-F5344CB8AC3E}">
        <p14:creationId xmlns:p14="http://schemas.microsoft.com/office/powerpoint/2010/main" val="493573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According to Barbara Mac </a:t>
            </a:r>
            <a:r>
              <a:rPr lang="en-US" dirty="0" err="1" smtClean="0"/>
              <a:t>Kinnon</a:t>
            </a:r>
            <a:endParaRPr lang="en-US" dirty="0" smtClean="0"/>
          </a:p>
          <a:p>
            <a:pPr marL="0" indent="0" algn="just">
              <a:buNone/>
            </a:pPr>
            <a:r>
              <a:rPr lang="en-US" dirty="0" smtClean="0"/>
              <a:t>“While the term itself implies that there can be a good death, in itself it does not tell us when or under what conditions death is good. Is a good death one that comes suddenly or after some time to think about and prepare for it? Is it one that takes place at home and in familiar surroundings or one that occurs in a medical facility? Is it one that we know is coming and over which we have control or one that comes upon us without notice?  </a:t>
            </a:r>
            <a:endParaRPr lang="en-US" dirty="0"/>
          </a:p>
        </p:txBody>
      </p:sp>
    </p:spTree>
    <p:extLst>
      <p:ext uri="{BB962C8B-B14F-4D97-AF65-F5344CB8AC3E}">
        <p14:creationId xmlns:p14="http://schemas.microsoft.com/office/powerpoint/2010/main" val="286030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a:t>Euthanasia is aimed at ending the life of a patient that is suffering from terminal disease</a:t>
            </a:r>
          </a:p>
          <a:p>
            <a:r>
              <a:rPr lang="en-US" dirty="0" smtClean="0"/>
              <a:t>Euthanasia is expected to be painless</a:t>
            </a:r>
          </a:p>
          <a:p>
            <a:r>
              <a:rPr lang="en-US" dirty="0" smtClean="0"/>
              <a:t>Euthanasia is meant to be induced. It must be intended and not just an accident. It does not arises as a result of “the principle of double effect.”</a:t>
            </a:r>
          </a:p>
          <a:p>
            <a:r>
              <a:rPr lang="en-US" dirty="0" smtClean="0"/>
              <a:t>Euthanasia is expected to be given only when the patient is terminally ill. He may be suffering from painful diseases or be in irreversible coma.</a:t>
            </a:r>
          </a:p>
          <a:p>
            <a:r>
              <a:rPr lang="en-US" dirty="0" smtClean="0"/>
              <a:t>The motive for bringing about death must be a good one aimed at ending the pain or suffering of the patient. In other words, it must be in the interest of the person at the receiving end.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Distinction between suicide and euthanasia</a:t>
            </a:r>
            <a:endParaRPr lang="en-US" dirty="0"/>
          </a:p>
        </p:txBody>
      </p:sp>
      <p:sp>
        <p:nvSpPr>
          <p:cNvPr id="3" name="Content Placeholder 2"/>
          <p:cNvSpPr>
            <a:spLocks noGrp="1"/>
          </p:cNvSpPr>
          <p:nvPr>
            <p:ph idx="1"/>
          </p:nvPr>
        </p:nvSpPr>
        <p:spPr/>
        <p:txBody>
          <a:bodyPr>
            <a:normAutofit lnSpcReduction="10000"/>
          </a:bodyPr>
          <a:lstStyle/>
          <a:p>
            <a:r>
              <a:rPr lang="en-US" dirty="0" smtClean="0"/>
              <a:t>Suicide is </a:t>
            </a:r>
            <a:r>
              <a:rPr lang="en-US" dirty="0"/>
              <a:t>the killing of oneself by oneself or self-killing while euthanasia is ‘mercy killing’ of oneself by another either through request from the patient (voluntary euthanasia), or when it is done when the patient is not mentally competent to make an informed request (non-voluntary euthanasia) or when done to someone who though competent to make an informed request but has not done so (involuntary euthanasia).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Autofit/>
          </a:bodyPr>
          <a:lstStyle/>
          <a:p>
            <a:pPr algn="just"/>
            <a:r>
              <a:rPr lang="en-US" sz="2100" dirty="0" smtClean="0"/>
              <a:t>Suicide is the killing of oneself.  Euthanasia comes </a:t>
            </a:r>
            <a:r>
              <a:rPr lang="en-US" sz="2100" dirty="0"/>
              <a:t>from two Greek words meaning “good death.” According to Glanville Williams, “Suicide differs from euthanasia in that the later is either an assisted suicide or a killing by another for humanitarian reasons and by merciful means, generally with the consent of the person killed….” While to T. L. Beauchamp, “Euthanasia is the active termination of the life of a terminally ill patient by a second party.” From this second definition of euthanasia it is obvious that a second party is involved which differs from the situation in suicide in which the person kills himself. Also, obvious in this definition is that in euthanasia the person asks to be killed due to terminal illness, which necessarily need not be the case in suicide. Suicide may be due to depression or some other reasons, which may not be that the person is terminally ill. This is not to say, however, that a terminally ill person could not commit suicide. What is </a:t>
            </a:r>
            <a:r>
              <a:rPr lang="en-US" sz="2100" dirty="0" smtClean="0"/>
              <a:t>being </a:t>
            </a:r>
            <a:r>
              <a:rPr lang="en-US" sz="2100" dirty="0"/>
              <a:t>said is that it needs not be the sole reason.</a:t>
            </a:r>
            <a:r>
              <a:rPr lang="en-US" sz="2100" dirty="0" smtClean="0"/>
              <a:t> </a:t>
            </a:r>
            <a:endParaRPr lang="en-US" sz="2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Another distinction between suicide and euthanasia is that, in euthanasia pain is to be reduced as much as possible in bringing about the death of the patient, but in suicide painful means such as shooting oneself may be employed.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Consent and the types of euthanasia </a:t>
            </a:r>
            <a:endParaRPr lang="en-US" dirty="0"/>
          </a:p>
        </p:txBody>
      </p:sp>
      <p:sp>
        <p:nvSpPr>
          <p:cNvPr id="3" name="Content Placeholder 2"/>
          <p:cNvSpPr>
            <a:spLocks noGrp="1"/>
          </p:cNvSpPr>
          <p:nvPr>
            <p:ph idx="1"/>
          </p:nvPr>
        </p:nvSpPr>
        <p:spPr/>
        <p:txBody>
          <a:bodyPr>
            <a:normAutofit/>
          </a:bodyPr>
          <a:lstStyle/>
          <a:p>
            <a:pPr algn="just"/>
            <a:r>
              <a:rPr lang="en-US" dirty="0" smtClean="0"/>
              <a:t>What distinguished the three types of euthanasia is consent of the patient. In one, the patient consents, in the second, the patient is not able to consent. In the third, although the patient is able to consent yet the medical practitioner goes ahead with euthanasia.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1576</Words>
  <Application>Microsoft Office PowerPoint</Application>
  <PresentationFormat>On-screen Show (4:3)</PresentationFormat>
  <Paragraphs>52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ETHICAL CONSIDERATION REGARDING EUTHANASIA</vt:lpstr>
      <vt:lpstr>WHAT IS EUTHANASIA</vt:lpstr>
      <vt:lpstr>Etymology</vt:lpstr>
      <vt:lpstr>PowerPoint Presentation</vt:lpstr>
      <vt:lpstr>PowerPoint Presentation</vt:lpstr>
      <vt:lpstr>Distinction between suicide and euthanasia</vt:lpstr>
      <vt:lpstr>PowerPoint Presentation</vt:lpstr>
      <vt:lpstr>PowerPoint Presentation</vt:lpstr>
      <vt:lpstr>Consent and the types of euthanasia </vt:lpstr>
      <vt:lpstr>PowerPoint Presentation</vt:lpstr>
      <vt:lpstr>Voluntary euthanasia</vt:lpstr>
      <vt:lpstr>Non-voluntary euthanasia</vt:lpstr>
      <vt:lpstr>PowerPoint Presentation</vt:lpstr>
      <vt:lpstr>Involuntary euthanasia</vt:lpstr>
      <vt:lpstr>Passive and active euthanasia</vt:lpstr>
      <vt:lpstr>Passive Euthanasia is allowing death </vt:lpstr>
      <vt:lpstr>Active euthanasia is causing death</vt:lpstr>
      <vt:lpstr>Reason for Requesting for Euthanasia</vt:lpstr>
      <vt:lpstr>Some moral issues to consider regarding Euthanasia</vt:lpstr>
      <vt:lpstr>PowerPoint Presentation</vt:lpstr>
      <vt:lpstr>PowerPoint Presentation</vt:lpstr>
      <vt:lpstr>Quality vs Quantity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CONSIDERATION REGARDING EUTHANASIA</dc:title>
  <dc:creator>Temidayo</dc:creator>
  <cp:lastModifiedBy>user</cp:lastModifiedBy>
  <cp:revision>41</cp:revision>
  <dcterms:created xsi:type="dcterms:W3CDTF">2015-05-31T21:29:11Z</dcterms:created>
  <dcterms:modified xsi:type="dcterms:W3CDTF">2020-07-22T20:01:27Z</dcterms:modified>
</cp:coreProperties>
</file>